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7" r:id="rId2"/>
    <p:sldMasterId id="2147483709" r:id="rId3"/>
    <p:sldMasterId id="2147483744" r:id="rId4"/>
    <p:sldMasterId id="2147483746" r:id="rId5"/>
  </p:sldMasterIdLst>
  <p:notesMasterIdLst>
    <p:notesMasterId r:id="rId14"/>
  </p:notesMasterIdLst>
  <p:handoutMasterIdLst>
    <p:handoutMasterId r:id="rId15"/>
  </p:handoutMasterIdLst>
  <p:sldIdLst>
    <p:sldId id="256" r:id="rId6"/>
    <p:sldId id="257" r:id="rId7"/>
    <p:sldId id="258" r:id="rId8"/>
    <p:sldId id="259" r:id="rId9"/>
    <p:sldId id="260" r:id="rId10"/>
    <p:sldId id="261" r:id="rId11"/>
    <p:sldId id="340" r:id="rId12"/>
    <p:sldId id="341" r:id="rId13"/>
  </p:sldIdLst>
  <p:sldSz cx="9144000" cy="6858000" type="screen4x3"/>
  <p:notesSz cx="7053263"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4" autoAdjust="0"/>
    <p:restoredTop sz="95839" autoAdjust="0"/>
  </p:normalViewPr>
  <p:slideViewPr>
    <p:cSldViewPr snapToGrid="0">
      <p:cViewPr varScale="1">
        <p:scale>
          <a:sx n="99" d="100"/>
          <a:sy n="99" d="100"/>
        </p:scale>
        <p:origin x="1290" y="90"/>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4" d="100"/>
          <a:sy n="74" d="100"/>
        </p:scale>
        <p:origin x="241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F1C18A-7D03-739A-215C-BFACCF8B7F3D}"/>
              </a:ext>
            </a:extLst>
          </p:cNvPr>
          <p:cNvSpPr>
            <a:spLocks noGrp="1"/>
          </p:cNvSpPr>
          <p:nvPr>
            <p:ph type="hdr" sz="quarter"/>
          </p:nvPr>
        </p:nvSpPr>
        <p:spPr>
          <a:xfrm>
            <a:off x="0" y="0"/>
            <a:ext cx="3056414" cy="467071"/>
          </a:xfrm>
          <a:prstGeom prst="rect">
            <a:avLst/>
          </a:prstGeom>
        </p:spPr>
        <p:txBody>
          <a:bodyPr vert="horz" lIns="93481" tIns="46741" rIns="93481" bIns="46741" rtlCol="0"/>
          <a:lstStyle>
            <a:lvl1pPr algn="l">
              <a:defRPr sz="1200"/>
            </a:lvl1pPr>
          </a:lstStyle>
          <a:p>
            <a:endParaRPr lang="en-US" sz="1000"/>
          </a:p>
        </p:txBody>
      </p:sp>
      <p:sp>
        <p:nvSpPr>
          <p:cNvPr id="3" name="Date Placeholder 2">
            <a:extLst>
              <a:ext uri="{FF2B5EF4-FFF2-40B4-BE49-F238E27FC236}">
                <a16:creationId xmlns:a16="http://schemas.microsoft.com/office/drawing/2014/main" id="{41F4DAF7-5D7E-1C92-9E97-C0A1207F8E39}"/>
              </a:ext>
            </a:extLst>
          </p:cNvPr>
          <p:cNvSpPr>
            <a:spLocks noGrp="1"/>
          </p:cNvSpPr>
          <p:nvPr>
            <p:ph type="dt" sz="quarter" idx="1"/>
          </p:nvPr>
        </p:nvSpPr>
        <p:spPr>
          <a:xfrm>
            <a:off x="3995217" y="0"/>
            <a:ext cx="3056414" cy="467071"/>
          </a:xfrm>
          <a:prstGeom prst="rect">
            <a:avLst/>
          </a:prstGeom>
        </p:spPr>
        <p:txBody>
          <a:bodyPr vert="horz" lIns="93481" tIns="46741" rIns="93481" bIns="46741" rtlCol="0"/>
          <a:lstStyle>
            <a:lvl1pPr algn="r">
              <a:defRPr sz="1200"/>
            </a:lvl1pPr>
          </a:lstStyle>
          <a:p>
            <a:r>
              <a:rPr lang="en-US" sz="1000"/>
              <a:t>7/21/2024 pm</a:t>
            </a:r>
          </a:p>
        </p:txBody>
      </p:sp>
      <p:sp>
        <p:nvSpPr>
          <p:cNvPr id="4" name="Footer Placeholder 3">
            <a:extLst>
              <a:ext uri="{FF2B5EF4-FFF2-40B4-BE49-F238E27FC236}">
                <a16:creationId xmlns:a16="http://schemas.microsoft.com/office/drawing/2014/main" id="{9AD49666-E7E0-FCD0-B6BF-CD76E511EB40}"/>
              </a:ext>
            </a:extLst>
          </p:cNvPr>
          <p:cNvSpPr>
            <a:spLocks noGrp="1"/>
          </p:cNvSpPr>
          <p:nvPr>
            <p:ph type="ftr" sz="quarter" idx="2"/>
          </p:nvPr>
        </p:nvSpPr>
        <p:spPr>
          <a:xfrm>
            <a:off x="0" y="8842032"/>
            <a:ext cx="3056414" cy="467070"/>
          </a:xfrm>
          <a:prstGeom prst="rect">
            <a:avLst/>
          </a:prstGeom>
        </p:spPr>
        <p:txBody>
          <a:bodyPr vert="horz" lIns="93481" tIns="46741" rIns="93481" bIns="46741" rtlCol="0" anchor="b"/>
          <a:lstStyle>
            <a:lvl1pPr algn="l">
              <a:defRPr sz="1200"/>
            </a:lvl1pPr>
          </a:lstStyle>
          <a:p>
            <a:r>
              <a:rPr lang="en-US" sz="1000"/>
              <a:t>Richard Lidh</a:t>
            </a:r>
          </a:p>
        </p:txBody>
      </p:sp>
      <p:sp>
        <p:nvSpPr>
          <p:cNvPr id="5" name="Slide Number Placeholder 4">
            <a:extLst>
              <a:ext uri="{FF2B5EF4-FFF2-40B4-BE49-F238E27FC236}">
                <a16:creationId xmlns:a16="http://schemas.microsoft.com/office/drawing/2014/main" id="{79F4E464-10FF-8F60-231C-88D70FD2D604}"/>
              </a:ext>
            </a:extLst>
          </p:cNvPr>
          <p:cNvSpPr>
            <a:spLocks noGrp="1"/>
          </p:cNvSpPr>
          <p:nvPr>
            <p:ph type="sldNum" sz="quarter" idx="3"/>
          </p:nvPr>
        </p:nvSpPr>
        <p:spPr>
          <a:xfrm>
            <a:off x="3995217" y="8842032"/>
            <a:ext cx="3056414" cy="467070"/>
          </a:xfrm>
          <a:prstGeom prst="rect">
            <a:avLst/>
          </a:prstGeom>
        </p:spPr>
        <p:txBody>
          <a:bodyPr vert="horz" lIns="93481" tIns="46741" rIns="93481" bIns="46741" rtlCol="0" anchor="b"/>
          <a:lstStyle>
            <a:lvl1pPr algn="r">
              <a:defRPr sz="1200"/>
            </a:lvl1pPr>
          </a:lstStyle>
          <a:p>
            <a:fld id="{2D0A82A2-A2CE-4BD5-B5D3-60DCC347FC11}" type="slidenum">
              <a:rPr lang="en-US" sz="1000"/>
              <a:t>‹#›</a:t>
            </a:fld>
            <a:endParaRPr lang="en-US" sz="1000"/>
          </a:p>
        </p:txBody>
      </p:sp>
    </p:spTree>
    <p:extLst>
      <p:ext uri="{BB962C8B-B14F-4D97-AF65-F5344CB8AC3E}">
        <p14:creationId xmlns:p14="http://schemas.microsoft.com/office/powerpoint/2010/main" val="246923504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1"/>
          </a:xfrm>
          <a:prstGeom prst="rect">
            <a:avLst/>
          </a:prstGeom>
        </p:spPr>
        <p:txBody>
          <a:bodyPr vert="horz" lIns="93481" tIns="46741" rIns="93481" bIns="46741" rtlCol="0"/>
          <a:lstStyle>
            <a:lvl1pPr algn="l">
              <a:defRPr sz="1200"/>
            </a:lvl1pPr>
          </a:lstStyle>
          <a:p>
            <a:endParaRPr lang="en-US"/>
          </a:p>
        </p:txBody>
      </p:sp>
      <p:sp>
        <p:nvSpPr>
          <p:cNvPr id="3" name="Date Placeholder 2"/>
          <p:cNvSpPr>
            <a:spLocks noGrp="1"/>
          </p:cNvSpPr>
          <p:nvPr>
            <p:ph type="dt" idx="1"/>
          </p:nvPr>
        </p:nvSpPr>
        <p:spPr>
          <a:xfrm>
            <a:off x="3995217" y="0"/>
            <a:ext cx="3056414" cy="467071"/>
          </a:xfrm>
          <a:prstGeom prst="rect">
            <a:avLst/>
          </a:prstGeom>
        </p:spPr>
        <p:txBody>
          <a:bodyPr vert="horz" lIns="93481" tIns="46741" rIns="93481" bIns="46741" rtlCol="0"/>
          <a:lstStyle>
            <a:lvl1pPr algn="r">
              <a:defRPr sz="1200"/>
            </a:lvl1pPr>
          </a:lstStyle>
          <a:p>
            <a:r>
              <a:rPr lang="en-US"/>
              <a:t>7/21/2024 pm</a:t>
            </a:r>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81" tIns="46741" rIns="93481" bIns="46741"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81" tIns="46741" rIns="93481" bIns="4674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2"/>
            <a:ext cx="3056414" cy="467070"/>
          </a:xfrm>
          <a:prstGeom prst="rect">
            <a:avLst/>
          </a:prstGeom>
        </p:spPr>
        <p:txBody>
          <a:bodyPr vert="horz" lIns="93481" tIns="46741" rIns="93481" bIns="46741" rtlCol="0" anchor="b"/>
          <a:lstStyle>
            <a:lvl1pPr algn="l">
              <a:defRPr sz="1200"/>
            </a:lvl1pPr>
          </a:lstStyle>
          <a:p>
            <a:r>
              <a:rPr lang="en-US"/>
              <a:t>Richard Lidh</a:t>
            </a:r>
          </a:p>
        </p:txBody>
      </p:sp>
      <p:sp>
        <p:nvSpPr>
          <p:cNvPr id="7" name="Slide Number Placeholder 6"/>
          <p:cNvSpPr>
            <a:spLocks noGrp="1"/>
          </p:cNvSpPr>
          <p:nvPr>
            <p:ph type="sldNum" sz="quarter" idx="5"/>
          </p:nvPr>
        </p:nvSpPr>
        <p:spPr>
          <a:xfrm>
            <a:off x="3995217" y="8842032"/>
            <a:ext cx="3056414" cy="467070"/>
          </a:xfrm>
          <a:prstGeom prst="rect">
            <a:avLst/>
          </a:prstGeom>
        </p:spPr>
        <p:txBody>
          <a:bodyPr vert="horz" lIns="93481" tIns="46741" rIns="93481" bIns="46741" rtlCol="0" anchor="b"/>
          <a:lstStyle>
            <a:lvl1pPr algn="r">
              <a:defRPr sz="1200"/>
            </a:lvl1pPr>
          </a:lstStyle>
          <a:p>
            <a:fld id="{880277E6-E098-4204-B17D-063B682C1E69}" type="slidenum">
              <a:rPr lang="en-US" smtClean="0"/>
              <a:t>‹#›</a:t>
            </a:fld>
            <a:endParaRPr lang="en-US"/>
          </a:p>
        </p:txBody>
      </p:sp>
    </p:spTree>
    <p:extLst>
      <p:ext uri="{BB962C8B-B14F-4D97-AF65-F5344CB8AC3E}">
        <p14:creationId xmlns:p14="http://schemas.microsoft.com/office/powerpoint/2010/main" val="348746482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Steven Harper, Avenue N Church of Christ, presented July 7, 2024</a:t>
            </a:r>
          </a:p>
          <a:p>
            <a:endParaRPr lang="en-US" dirty="0"/>
          </a:p>
          <a:p>
            <a:r>
              <a:rPr lang="en-US" b="1" dirty="0"/>
              <a:t>Luke 7:36-50</a:t>
            </a:r>
            <a:r>
              <a:rPr lang="en-US" dirty="0"/>
              <a:t> – “36  One of the Pharisees asked him to eat with him, and he went into the Pharisee's house and took his place at the table. 37  And behold, a woman of the city, who was a sinner, when she learned that he was reclining at table in the Pharisee's house, brought an alabaster flask of ointment, 38 and standing behind him at his feet, weeping, she began to wet his feet with her tears and wiped them with the hair of her head and kissed his feet and anointed them with the ointment. 39 Now when the Pharisee who had invited him saw this, he said to himself, ‘If this man were a prophet, he would have known who and what sort of woman this is who is touching him, for she is a sinner.’ 40 And Jesus answering said to him, ‘Simon, I have something to say to you.’ And he answered, ‘Say it, Teacher.’ 41 ‘A certain moneylender had two debtors. One owed five hundred denarii, and the other fifty.  42  When they could not pay, he cancelled the debt of both. Now which of them will love him more?’  43 Simon answered, ‘The one, I suppose, for whom he cancelled the larger debt.’ And he said to him, ‘You have judged rightly.’  44 Then turning toward the woman he said to Simon, ‘Do you see this woman? I entered your house; you gave me no water for my feet, but she has wet my feet with her tears and wiped them with her hair.  45  You gave me no kiss, but from the time I came in she has not ceased to kiss my feet.  46  You did not anoint my head with oil, but she has anointed my feet with ointment.  47 Therefore I tell you, her sins, which are many, are forgiven – for she loved much. But he who is forgiven little, loves little.’  48 And he said to her, ‘Your sins are forgiven.’  49 Then those who were at table with him began to say among themselves, ‘</a:t>
            </a:r>
            <a:r>
              <a:rPr lang="en-US" b="1" dirty="0"/>
              <a:t>Who is this, who even forgives sins</a:t>
            </a:r>
            <a:r>
              <a:rPr lang="en-US" dirty="0"/>
              <a:t>?’ 50 And he said to the woman, ‘Your faith has saved you; go in peace.’"</a:t>
            </a:r>
          </a:p>
        </p:txBody>
      </p:sp>
      <p:sp>
        <p:nvSpPr>
          <p:cNvPr id="4" name="Slide Number Placeholder 3"/>
          <p:cNvSpPr>
            <a:spLocks noGrp="1"/>
          </p:cNvSpPr>
          <p:nvPr>
            <p:ph type="sldNum" sz="quarter" idx="5"/>
          </p:nvPr>
        </p:nvSpPr>
        <p:spPr/>
        <p:txBody>
          <a:bodyPr/>
          <a:lstStyle/>
          <a:p>
            <a:fld id="{880277E6-E098-4204-B17D-063B682C1E69}" type="slidenum">
              <a:rPr lang="en-US" smtClean="0"/>
              <a:t>1</a:t>
            </a:fld>
            <a:endParaRPr lang="en-US"/>
          </a:p>
        </p:txBody>
      </p:sp>
      <p:sp>
        <p:nvSpPr>
          <p:cNvPr id="7" name="Date Placeholder 6">
            <a:extLst>
              <a:ext uri="{FF2B5EF4-FFF2-40B4-BE49-F238E27FC236}">
                <a16:creationId xmlns:a16="http://schemas.microsoft.com/office/drawing/2014/main" id="{F0BB1446-4757-4DAC-AA93-FE702C5222D5}"/>
              </a:ext>
            </a:extLst>
          </p:cNvPr>
          <p:cNvSpPr>
            <a:spLocks noGrp="1"/>
          </p:cNvSpPr>
          <p:nvPr>
            <p:ph type="dt" idx="1"/>
          </p:nvPr>
        </p:nvSpPr>
        <p:spPr/>
        <p:txBody>
          <a:bodyPr/>
          <a:lstStyle/>
          <a:p>
            <a:r>
              <a:rPr lang="en-US"/>
              <a:t>7/21/2024 pm</a:t>
            </a:r>
          </a:p>
        </p:txBody>
      </p:sp>
      <p:sp>
        <p:nvSpPr>
          <p:cNvPr id="8" name="Footer Placeholder 7">
            <a:extLst>
              <a:ext uri="{FF2B5EF4-FFF2-40B4-BE49-F238E27FC236}">
                <a16:creationId xmlns:a16="http://schemas.microsoft.com/office/drawing/2014/main" id="{4A4AA819-6096-983C-0643-3CDB039C284A}"/>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2613362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808">
              <a:defRPr/>
            </a:pPr>
            <a:r>
              <a:rPr lang="en-US" b="1" dirty="0"/>
              <a:t>Luke 7:36-50</a:t>
            </a:r>
            <a:r>
              <a:rPr lang="en-US" dirty="0"/>
              <a:t> – “36  One of the Pharisees asked him to eat with him, and he went into the Pharisee's house and took his place at the table. 37  And behold, a woman of the city, </a:t>
            </a:r>
            <a:r>
              <a:rPr lang="en-US" b="1" dirty="0"/>
              <a:t>who was a sinner</a:t>
            </a:r>
            <a:r>
              <a:rPr lang="en-US" dirty="0"/>
              <a:t>, when she learned that he was reclining at table in the Pharisee's house, brought an alabaster flask of ointment, 38 and standing behind him at his feet, weeping, she began to wet his feet with her tears and wiped them with the hair of her head and kissed his feet and anointed them with the ointment. 39 Now when </a:t>
            </a:r>
            <a:r>
              <a:rPr lang="en-US" b="1" dirty="0"/>
              <a:t>the Pharisee</a:t>
            </a:r>
            <a:r>
              <a:rPr lang="en-US" dirty="0"/>
              <a:t> who had invited him saw this, he said to himself, ‘If this man were a prophet, he would have known who and what sort of woman this is who is touching him, for she is a sinner.’ 40 And Jesus answering said to him, ‘</a:t>
            </a:r>
            <a:r>
              <a:rPr lang="en-US" b="1" dirty="0"/>
              <a:t>Simon</a:t>
            </a:r>
            <a:r>
              <a:rPr lang="en-US" dirty="0"/>
              <a:t>, I have something to say to you.’ And he answered, ‘Say it, Teacher.’ 41 ‘A certain moneylender had two debtors. One owed five hundred denarii, and the other fifty.  42  When they could not pay, he cancelled the debt of both. Now which of them will love him more?’  43 Simon answered, ‘The one, I suppose, for whom he cancelled the larger debt.’ And he said to him, ‘You have judged rightly.’  44 Then turning toward the woman he said to Simon, ‘Do you see this woman? I entered your house; you gave me no water for my feet, but she has wet my feet with her tears and wiped them with her hair.  45  You gave me no kiss, but from the time I came in she has not ceased to kiss my feet.  46  You did not anoint my head with oil, but she has anointed my feet with ointment.  47 Therefore I tell you, </a:t>
            </a:r>
            <a:r>
              <a:rPr lang="en-US" b="1" dirty="0"/>
              <a:t>her sins, which are many, are forgiven</a:t>
            </a:r>
            <a:r>
              <a:rPr lang="en-US" dirty="0"/>
              <a:t> – for she loved much. But he who is forgiven little, loves little.’  48 And he said to her, ‘</a:t>
            </a:r>
            <a:r>
              <a:rPr lang="en-US" b="1" dirty="0"/>
              <a:t>Your sins are forgiven</a:t>
            </a:r>
            <a:r>
              <a:rPr lang="en-US" dirty="0"/>
              <a:t>.’  49 Then those who were at table with him began to say among themselves, ‘</a:t>
            </a:r>
            <a:r>
              <a:rPr lang="en-US" b="1" dirty="0"/>
              <a:t>Who is this, who even forgives sins</a:t>
            </a:r>
            <a:r>
              <a:rPr lang="en-US" dirty="0"/>
              <a:t>?’ 50 And he said to the woman, ‘Your faith has saved you; go in peace.’"</a:t>
            </a:r>
          </a:p>
          <a:p>
            <a:endParaRPr lang="en-US" dirty="0"/>
          </a:p>
          <a:p>
            <a:r>
              <a:rPr lang="en-US" b="1" dirty="0"/>
              <a:t>Luke 5:32</a:t>
            </a:r>
            <a:r>
              <a:rPr lang="en-US" dirty="0"/>
              <a:t> – “ I have not come to call the righteous but </a:t>
            </a:r>
            <a:r>
              <a:rPr lang="en-US" b="1" dirty="0"/>
              <a:t>sinners to repentance</a:t>
            </a:r>
            <a:r>
              <a:rPr lang="en-US" dirty="0"/>
              <a:t>."</a:t>
            </a:r>
          </a:p>
        </p:txBody>
      </p:sp>
      <p:sp>
        <p:nvSpPr>
          <p:cNvPr id="4" name="Slide Number Placeholder 3"/>
          <p:cNvSpPr>
            <a:spLocks noGrp="1"/>
          </p:cNvSpPr>
          <p:nvPr>
            <p:ph type="sldNum" sz="quarter" idx="5"/>
          </p:nvPr>
        </p:nvSpPr>
        <p:spPr/>
        <p:txBody>
          <a:bodyPr/>
          <a:lstStyle/>
          <a:p>
            <a:fld id="{880277E6-E098-4204-B17D-063B682C1E69}" type="slidenum">
              <a:rPr lang="en-US" smtClean="0"/>
              <a:t>2</a:t>
            </a:fld>
            <a:endParaRPr lang="en-US"/>
          </a:p>
        </p:txBody>
      </p:sp>
      <p:sp>
        <p:nvSpPr>
          <p:cNvPr id="7" name="Date Placeholder 6">
            <a:extLst>
              <a:ext uri="{FF2B5EF4-FFF2-40B4-BE49-F238E27FC236}">
                <a16:creationId xmlns:a16="http://schemas.microsoft.com/office/drawing/2014/main" id="{02DC356B-427F-8D18-AE9A-047341E3B328}"/>
              </a:ext>
            </a:extLst>
          </p:cNvPr>
          <p:cNvSpPr>
            <a:spLocks noGrp="1"/>
          </p:cNvSpPr>
          <p:nvPr>
            <p:ph type="dt" idx="1"/>
          </p:nvPr>
        </p:nvSpPr>
        <p:spPr/>
        <p:txBody>
          <a:bodyPr/>
          <a:lstStyle/>
          <a:p>
            <a:r>
              <a:rPr lang="en-US"/>
              <a:t>7/21/2024 pm</a:t>
            </a:r>
          </a:p>
        </p:txBody>
      </p:sp>
      <p:sp>
        <p:nvSpPr>
          <p:cNvPr id="8" name="Footer Placeholder 7">
            <a:extLst>
              <a:ext uri="{FF2B5EF4-FFF2-40B4-BE49-F238E27FC236}">
                <a16:creationId xmlns:a16="http://schemas.microsoft.com/office/drawing/2014/main" id="{CD0C19CC-0ED0-D139-F569-9B2E3DA3E805}"/>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738659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808">
              <a:defRPr/>
            </a:pPr>
            <a:r>
              <a:rPr lang="en-US" b="1" dirty="0"/>
              <a:t>Luke 7:36-50</a:t>
            </a:r>
            <a:r>
              <a:rPr lang="en-US" dirty="0"/>
              <a:t> – “36  One of the Pharisees asked him to eat with him, and he went into the Pharisee's house and took his place at the table. 37  And behold, a woman of the city, </a:t>
            </a:r>
            <a:r>
              <a:rPr lang="en-US" b="1" dirty="0"/>
              <a:t>who was a sinner</a:t>
            </a:r>
            <a:r>
              <a:rPr lang="en-US" dirty="0"/>
              <a:t>, when she learned that he was reclining at table in the Pharisee's house, brought an alabaster flask of ointment, 38 and standing behind him at his feet, weeping, she began to wet his feet with her tears and wiped them with the hair of her head and kissed his feet and anointed them with the ointment. 39 Now when </a:t>
            </a:r>
            <a:r>
              <a:rPr lang="en-US" b="1" dirty="0"/>
              <a:t>the Pharisee</a:t>
            </a:r>
            <a:r>
              <a:rPr lang="en-US" dirty="0"/>
              <a:t> who had invited him saw this, he said to himself, ‘If this man were a prophet, he would have known who and what sort of woman this is who is touching him, for she is a sinner.’ 40 And Jesus answering said to him, ‘</a:t>
            </a:r>
            <a:r>
              <a:rPr lang="en-US" b="1" dirty="0"/>
              <a:t>Simon</a:t>
            </a:r>
            <a:r>
              <a:rPr lang="en-US" dirty="0"/>
              <a:t>, I have something to say to you.’ And he answered, ‘Say it, Teacher.’ 41 ‘A certain moneylender had two debtors. One owed five hundred denarii, and the other fifty.  42  When they could not pay, he cancelled the debt of both. Now which of them will love him more?’  43 Simon answered, ‘The one, I suppose, for whom he cancelled the larger debt.’ And he said to him, ‘You have judged rightly.’  44 Then turning toward the woman he said to Simon, ‘Do you see this woman? I entered your house; you gave me no water for my feet, but she has wet my feet with her tears and wiped them with her hair.  45  You gave me no kiss, but from the time I came in she has not ceased to kiss my feet.  46  You did not anoint my head with oil, but she has anointed my feet with ointment.  47 Therefore I tell you, </a:t>
            </a:r>
            <a:r>
              <a:rPr lang="en-US" b="1" dirty="0"/>
              <a:t>her sins, which are many, are forgiven</a:t>
            </a:r>
            <a:r>
              <a:rPr lang="en-US" dirty="0"/>
              <a:t> – for she loved much. But he who is forgiven little, loves little.’  48 And he said to her, ‘</a:t>
            </a:r>
            <a:r>
              <a:rPr lang="en-US" b="1" dirty="0"/>
              <a:t>Your sins are forgiven</a:t>
            </a:r>
            <a:r>
              <a:rPr lang="en-US" dirty="0"/>
              <a:t>.’  49 Then those who were at table with him began to say among themselves, ‘</a:t>
            </a:r>
            <a:r>
              <a:rPr lang="en-US" b="1" dirty="0"/>
              <a:t>Who is this, who even forgives sins</a:t>
            </a:r>
            <a:r>
              <a:rPr lang="en-US" dirty="0"/>
              <a:t>?’ 50 And he said to the woman, ‘Your faith has saved you; go in peace.’“</a:t>
            </a:r>
          </a:p>
          <a:p>
            <a:pPr defTabSz="934808">
              <a:defRPr/>
            </a:pPr>
            <a:endParaRPr lang="en-US" dirty="0"/>
          </a:p>
          <a:p>
            <a:pPr defTabSz="934808">
              <a:defRPr/>
            </a:pPr>
            <a:r>
              <a:rPr lang="en-US" b="1" dirty="0"/>
              <a:t>Luke 5:20-21</a:t>
            </a:r>
            <a:r>
              <a:rPr lang="en-US" dirty="0"/>
              <a:t> – “20 And when he saw their faith, he said, ‘Man, your sins are forgiven you.’  21 And the scribes and the Pharisees began to question, saying, ‘Who is this who speaks </a:t>
            </a:r>
            <a:r>
              <a:rPr lang="en-US" b="1" dirty="0"/>
              <a:t>blasphemies</a:t>
            </a:r>
            <a:r>
              <a:rPr lang="en-US" dirty="0"/>
              <a:t>? </a:t>
            </a:r>
            <a:r>
              <a:rPr lang="en-US" b="1" dirty="0"/>
              <a:t>Who can forgive sins but God alone?</a:t>
            </a:r>
            <a:r>
              <a:rPr lang="en-US" dirty="0"/>
              <a:t>’“</a:t>
            </a:r>
          </a:p>
          <a:p>
            <a:pPr defTabSz="934808">
              <a:defRPr/>
            </a:pPr>
            <a:endParaRPr lang="en-US" dirty="0"/>
          </a:p>
          <a:p>
            <a:pPr defTabSz="934808">
              <a:defRPr/>
            </a:pPr>
            <a:r>
              <a:rPr lang="en-US" b="1" dirty="0"/>
              <a:t>Leviticus 24:16</a:t>
            </a:r>
            <a:r>
              <a:rPr lang="en-US" dirty="0"/>
              <a:t> – “</a:t>
            </a:r>
            <a:r>
              <a:rPr lang="en-US" b="1" dirty="0"/>
              <a:t>Whoever blasphemes the name of the Lord shall surely be put to death</a:t>
            </a:r>
            <a:r>
              <a:rPr lang="en-US" dirty="0"/>
              <a:t>. All the congregation shall stone him. The sojourner as well as the native, when he blasphemes the Name, shall be put to death.”</a:t>
            </a:r>
          </a:p>
          <a:p>
            <a:pPr defTabSz="934808">
              <a:defRPr/>
            </a:pPr>
            <a:endParaRPr lang="en-US" dirty="0"/>
          </a:p>
          <a:p>
            <a:pPr defTabSz="934808">
              <a:defRPr/>
            </a:pPr>
            <a:r>
              <a:rPr lang="en-US" b="1" dirty="0"/>
              <a:t>Luke 5:22-26</a:t>
            </a:r>
            <a:r>
              <a:rPr lang="en-US" dirty="0"/>
              <a:t> – “22 When Jesus perceived their thoughts, he answered them, ‘Why do you question in your hearts?  23 Which is easier, to say, “Your sins are forgiven you,” or to say, “Rise and walk”?  24 But that you may know that </a:t>
            </a:r>
            <a:r>
              <a:rPr lang="en-US" b="1" dirty="0"/>
              <a:t>the Son of Man has authority on earth to forgive sins</a:t>
            </a:r>
            <a:r>
              <a:rPr lang="en-US" dirty="0"/>
              <a:t>’ – he said to the man who was paralyzed – ‘I say to you, rise, pick up your bed and go home.’  25 And immediately he rose up before them and picked up what he had been lying on and went home, glorifying God. 26 And amazement seized them all, and they glorified God and were filled with awe, saying, ‘We have seen extraordinary things today.’"</a:t>
            </a:r>
          </a:p>
        </p:txBody>
      </p:sp>
      <p:sp>
        <p:nvSpPr>
          <p:cNvPr id="4" name="Slide Number Placeholder 3"/>
          <p:cNvSpPr>
            <a:spLocks noGrp="1"/>
          </p:cNvSpPr>
          <p:nvPr>
            <p:ph type="sldNum" sz="quarter" idx="5"/>
          </p:nvPr>
        </p:nvSpPr>
        <p:spPr/>
        <p:txBody>
          <a:bodyPr/>
          <a:lstStyle/>
          <a:p>
            <a:pPr defTabSz="934808">
              <a:defRPr/>
            </a:pPr>
            <a:fld id="{880277E6-E098-4204-B17D-063B682C1E69}" type="slidenum">
              <a:rPr lang="en-US"/>
              <a:pPr defTabSz="934808">
                <a:defRPr/>
              </a:pPr>
              <a:t>3</a:t>
            </a:fld>
            <a:endParaRPr lang="en-US"/>
          </a:p>
        </p:txBody>
      </p:sp>
      <p:sp>
        <p:nvSpPr>
          <p:cNvPr id="7" name="Date Placeholder 6">
            <a:extLst>
              <a:ext uri="{FF2B5EF4-FFF2-40B4-BE49-F238E27FC236}">
                <a16:creationId xmlns:a16="http://schemas.microsoft.com/office/drawing/2014/main" id="{90F3DD8C-0B15-C6FE-F88E-1EB809EF2B33}"/>
              </a:ext>
            </a:extLst>
          </p:cNvPr>
          <p:cNvSpPr>
            <a:spLocks noGrp="1"/>
          </p:cNvSpPr>
          <p:nvPr>
            <p:ph type="dt" idx="1"/>
          </p:nvPr>
        </p:nvSpPr>
        <p:spPr/>
        <p:txBody>
          <a:bodyPr/>
          <a:lstStyle/>
          <a:p>
            <a:r>
              <a:rPr lang="en-US"/>
              <a:t>7/21/2024 pm</a:t>
            </a:r>
          </a:p>
        </p:txBody>
      </p:sp>
      <p:sp>
        <p:nvSpPr>
          <p:cNvPr id="8" name="Footer Placeholder 7">
            <a:extLst>
              <a:ext uri="{FF2B5EF4-FFF2-40B4-BE49-F238E27FC236}">
                <a16:creationId xmlns:a16="http://schemas.microsoft.com/office/drawing/2014/main" id="{4C20412F-3810-619A-B777-17E043054770}"/>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45864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808">
              <a:defRPr/>
            </a:pPr>
            <a:r>
              <a:rPr lang="en-US" b="1" dirty="0"/>
              <a:t>Luke 7:36-50</a:t>
            </a:r>
            <a:r>
              <a:rPr lang="en-US" dirty="0"/>
              <a:t> – “36  One of the Pharisees asked him to eat with him, and he went into the Pharisee's house and took his place at the table. 37  And behold, a woman of the city, </a:t>
            </a:r>
            <a:r>
              <a:rPr lang="en-US" b="1" dirty="0"/>
              <a:t>who was a sinner</a:t>
            </a:r>
            <a:r>
              <a:rPr lang="en-US" dirty="0"/>
              <a:t>, when she learned that he was reclining at table in the Pharisee's house, brought an alabaster flask of ointment, 38 and standing behind him at his feet, weeping, she began to wet his feet with her tears and wiped them with the hair of her head and kissed his feet and anointed them with the ointment. 39 Now when </a:t>
            </a:r>
            <a:r>
              <a:rPr lang="en-US" b="1" dirty="0"/>
              <a:t>the Pharisee</a:t>
            </a:r>
            <a:r>
              <a:rPr lang="en-US" dirty="0"/>
              <a:t> who had invited him saw this, he said to himself, ‘If this man were a prophet, he would have known who and what sort of woman this is who is touching him, for she is a sinner.’ 40 And Jesus answering said to him, ‘</a:t>
            </a:r>
            <a:r>
              <a:rPr lang="en-US" b="1" dirty="0"/>
              <a:t>Simon</a:t>
            </a:r>
            <a:r>
              <a:rPr lang="en-US" dirty="0"/>
              <a:t>, I have something to say to you.’ And he answered, ‘Say it, Teacher.’ 41 ‘A certain moneylender had two debtors. One owed five hundred denarii, and the other fifty.  42  When they could not pay, he cancelled the debt of both. Now which of them will love him more?’  43 Simon answered, ‘The one, I suppose, for whom he cancelled the larger debt.’ And he said to him, ‘You have judged rightly.’  44 Then turning toward the woman he said to Simon, ‘Do you see this woman? I entered your house; you gave me no water for my feet, but she has wet my feet with her tears and wiped them with her hair.  45  You gave me no kiss, but from the time I came in she has not ceased to kiss my feet.  46  You did not anoint my head with oil, but she has anointed my feet with ointment.  47 Therefore I tell you, </a:t>
            </a:r>
            <a:r>
              <a:rPr lang="en-US" b="1" dirty="0"/>
              <a:t>her sins, which are many, are forgiven</a:t>
            </a:r>
            <a:r>
              <a:rPr lang="en-US" dirty="0"/>
              <a:t> – for she loved much. But he who is forgiven little, loves little.’  48 And he said to her, ‘</a:t>
            </a:r>
            <a:r>
              <a:rPr lang="en-US" b="1" dirty="0"/>
              <a:t>Your sins are forgiven</a:t>
            </a:r>
            <a:r>
              <a:rPr lang="en-US" dirty="0"/>
              <a:t>.’  49 Then those who were at table with him began to say among themselves, ‘</a:t>
            </a:r>
            <a:r>
              <a:rPr lang="en-US" b="1" dirty="0"/>
              <a:t>Who is this, who even forgives sins</a:t>
            </a:r>
            <a:r>
              <a:rPr lang="en-US" dirty="0"/>
              <a:t>?’ 50 And he said to the woman, ‘Your faith has saved you; go in peace.’“</a:t>
            </a:r>
          </a:p>
          <a:p>
            <a:pPr defTabSz="934808">
              <a:defRPr/>
            </a:pPr>
            <a:endParaRPr lang="en-US" dirty="0"/>
          </a:p>
          <a:p>
            <a:pPr defTabSz="934808">
              <a:defRPr/>
            </a:pPr>
            <a:r>
              <a:rPr lang="en-US" b="1" dirty="0"/>
              <a:t>Psalms 51:4</a:t>
            </a:r>
            <a:r>
              <a:rPr lang="en-US" dirty="0"/>
              <a:t> – “</a:t>
            </a:r>
            <a:r>
              <a:rPr lang="en-US" b="1" dirty="0"/>
              <a:t>Against you, you only, have I sinned</a:t>
            </a:r>
            <a:r>
              <a:rPr lang="en-US" dirty="0"/>
              <a:t> and done what is evil in your sight,  so that you may be justified in your words and blameless in your judgment.”</a:t>
            </a:r>
          </a:p>
          <a:p>
            <a:pPr defTabSz="934808">
              <a:defRPr/>
            </a:pPr>
            <a:endParaRPr lang="en-US" dirty="0"/>
          </a:p>
          <a:p>
            <a:pPr defTabSz="934808">
              <a:defRPr/>
            </a:pPr>
            <a:r>
              <a:rPr lang="en-US" b="1" dirty="0"/>
              <a:t>I John 3:4</a:t>
            </a:r>
            <a:r>
              <a:rPr lang="en-US" dirty="0"/>
              <a:t> – “Everyone who makes a practice of sinning also practices lawlessness; </a:t>
            </a:r>
            <a:r>
              <a:rPr lang="en-US" b="1" dirty="0"/>
              <a:t>sin is lawlessness</a:t>
            </a:r>
            <a:r>
              <a:rPr lang="en-US" dirty="0"/>
              <a:t>.”</a:t>
            </a:r>
          </a:p>
          <a:p>
            <a:pPr defTabSz="934808">
              <a:defRPr/>
            </a:pPr>
            <a:endParaRPr lang="en-US" dirty="0"/>
          </a:p>
          <a:p>
            <a:pPr defTabSz="934808">
              <a:defRPr/>
            </a:pPr>
            <a:r>
              <a:rPr lang="en-US" b="1" dirty="0"/>
              <a:t>Mark 11:25</a:t>
            </a:r>
            <a:r>
              <a:rPr lang="en-US" dirty="0"/>
              <a:t> – “And whenever you stand praying, forgive, if you have anything against anyone, so that your Father also who is in heaven </a:t>
            </a:r>
            <a:r>
              <a:rPr lang="en-US" b="1" dirty="0"/>
              <a:t>may forgive you your trespasses</a:t>
            </a:r>
            <a:r>
              <a:rPr lang="en-US" dirty="0"/>
              <a:t>.“</a:t>
            </a:r>
          </a:p>
          <a:p>
            <a:pPr defTabSz="934808">
              <a:defRPr/>
            </a:pPr>
            <a:endParaRPr lang="en-US" dirty="0"/>
          </a:p>
          <a:p>
            <a:pPr defTabSz="934808">
              <a:defRPr/>
            </a:pPr>
            <a:r>
              <a:rPr lang="en-US" b="1" dirty="0"/>
              <a:t>Psalms 130:3-4</a:t>
            </a:r>
            <a:r>
              <a:rPr lang="en-US" dirty="0"/>
              <a:t> – “3 If you, O Lord, should mark iniquities, O Lord, who could stand? 4 But </a:t>
            </a:r>
            <a:r>
              <a:rPr lang="en-US" b="1" dirty="0"/>
              <a:t>with you there is forgiveness</a:t>
            </a:r>
            <a:r>
              <a:rPr lang="en-US" dirty="0"/>
              <a:t>,  that you may be feared.”</a:t>
            </a:r>
          </a:p>
          <a:p>
            <a:pPr defTabSz="934808">
              <a:defRPr/>
            </a:pPr>
            <a:endParaRPr lang="en-US" dirty="0"/>
          </a:p>
          <a:p>
            <a:pPr defTabSz="934808">
              <a:defRPr/>
            </a:pPr>
            <a:r>
              <a:rPr lang="en-US" b="1" dirty="0"/>
              <a:t>John 10:28-38</a:t>
            </a:r>
            <a:r>
              <a:rPr lang="en-US" dirty="0"/>
              <a:t> – “28  ‘I give them eternal life, and they will never perish, and no one will snatch them out of my hand.  29 My Father, who has given them to me, is greater than all, and no one is able to snatch them out of the Father's hand.  30  </a:t>
            </a:r>
            <a:r>
              <a:rPr lang="en-US" b="1" dirty="0"/>
              <a:t>I and the Father are one</a:t>
            </a:r>
            <a:r>
              <a:rPr lang="en-US" dirty="0"/>
              <a:t>.’ 31  The Jews picked up stones again to stone him. 32 Jesus answered them, ‘I have shown you many good works from the Father; for which of them are you going to stone me?’  33 The Jews answered him, ‘It is not for a good work that we are going to stone you but for </a:t>
            </a:r>
            <a:r>
              <a:rPr lang="en-US" b="1" dirty="0"/>
              <a:t>blasphemy</a:t>
            </a:r>
            <a:r>
              <a:rPr lang="en-US" dirty="0"/>
              <a:t>, because you, being a man, make yourself God.’ 34 Jesus answered them, ‘Is it not written in your Law, “I said, you are gods”? </a:t>
            </a:r>
            <a:r>
              <a:rPr lang="en-US" b="1" dirty="0"/>
              <a:t>[Psalms 82:6-7]</a:t>
            </a:r>
            <a:r>
              <a:rPr lang="en-US" dirty="0"/>
              <a:t>  35 If he called them gods to whom the word of God came – and Scripture cannot be broken – 36 do you say of him whom the Father consecrated and sent into the world, “You are blaspheming,” because I said, “I am the Son of God”?  37  If I am not doing the works of my Father, then do not believe me;  38 but if I do them, even though you do not believe me, believe the works, that you may know and understand that the Father is in me and I am in the Father.’"</a:t>
            </a:r>
          </a:p>
        </p:txBody>
      </p:sp>
      <p:sp>
        <p:nvSpPr>
          <p:cNvPr id="4" name="Slide Number Placeholder 3"/>
          <p:cNvSpPr>
            <a:spLocks noGrp="1"/>
          </p:cNvSpPr>
          <p:nvPr>
            <p:ph type="sldNum" sz="quarter" idx="5"/>
          </p:nvPr>
        </p:nvSpPr>
        <p:spPr/>
        <p:txBody>
          <a:bodyPr/>
          <a:lstStyle/>
          <a:p>
            <a:pPr defTabSz="934808">
              <a:defRPr/>
            </a:pPr>
            <a:fld id="{880277E6-E098-4204-B17D-063B682C1E69}" type="slidenum">
              <a:rPr lang="en-US"/>
              <a:pPr defTabSz="934808">
                <a:defRPr/>
              </a:pPr>
              <a:t>4</a:t>
            </a:fld>
            <a:endParaRPr lang="en-US"/>
          </a:p>
        </p:txBody>
      </p:sp>
      <p:sp>
        <p:nvSpPr>
          <p:cNvPr id="7" name="Date Placeholder 6">
            <a:extLst>
              <a:ext uri="{FF2B5EF4-FFF2-40B4-BE49-F238E27FC236}">
                <a16:creationId xmlns:a16="http://schemas.microsoft.com/office/drawing/2014/main" id="{630CB16A-5484-4AD6-36A7-2DE4DB32DE36}"/>
              </a:ext>
            </a:extLst>
          </p:cNvPr>
          <p:cNvSpPr>
            <a:spLocks noGrp="1"/>
          </p:cNvSpPr>
          <p:nvPr>
            <p:ph type="dt" idx="1"/>
          </p:nvPr>
        </p:nvSpPr>
        <p:spPr/>
        <p:txBody>
          <a:bodyPr/>
          <a:lstStyle/>
          <a:p>
            <a:r>
              <a:rPr lang="en-US"/>
              <a:t>7/21/2024 pm</a:t>
            </a:r>
          </a:p>
        </p:txBody>
      </p:sp>
      <p:sp>
        <p:nvSpPr>
          <p:cNvPr id="8" name="Footer Placeholder 7">
            <a:extLst>
              <a:ext uri="{FF2B5EF4-FFF2-40B4-BE49-F238E27FC236}">
                <a16:creationId xmlns:a16="http://schemas.microsoft.com/office/drawing/2014/main" id="{015D1899-F629-B546-ACC6-FB1775DE9473}"/>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625597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808">
              <a:defRPr/>
            </a:pPr>
            <a:r>
              <a:rPr lang="en-US" b="1" dirty="0"/>
              <a:t>Luke 7:36-50</a:t>
            </a:r>
            <a:r>
              <a:rPr lang="en-US" dirty="0"/>
              <a:t> – “36  One of the Pharisees asked him to eat with him, and he went into the Pharisee's house and took his place at the table. 37  And behold, a woman of the city, </a:t>
            </a:r>
            <a:r>
              <a:rPr lang="en-US" b="1" dirty="0"/>
              <a:t>who was a sinner</a:t>
            </a:r>
            <a:r>
              <a:rPr lang="en-US" dirty="0"/>
              <a:t>, when she learned that he was reclining at table in the Pharisee's house, brought an alabaster flask of ointment, 38 and standing behind him at his feet, weeping, she began to wet his feet with her tears and wiped them with the hair of her head and kissed his feet and anointed them with the ointment. 39 Now when </a:t>
            </a:r>
            <a:r>
              <a:rPr lang="en-US" b="1" dirty="0"/>
              <a:t>the Pharisee</a:t>
            </a:r>
            <a:r>
              <a:rPr lang="en-US" dirty="0"/>
              <a:t> who had invited him saw this, he said to himself, ‘If this man were a prophet, he would have known who and what sort of woman this is who is touching him, for she is a sinner.’ 40 And Jesus answering said to him, ‘</a:t>
            </a:r>
            <a:r>
              <a:rPr lang="en-US" b="1" dirty="0"/>
              <a:t>Simon</a:t>
            </a:r>
            <a:r>
              <a:rPr lang="en-US" dirty="0"/>
              <a:t>, I have something to say to you.’ And he answered, ‘Say it, Teacher.’ 41 ‘A certain moneylender had two debtors. One owed five hundred denarii, and the other fifty.  42  When they could not pay, he cancelled the debt of both. Now which of them will love him more?’  43 Simon answered, ‘The one, I suppose, for whom he cancelled the larger debt.’ And he said to him, ‘You have judged rightly.’  44 Then turning toward the woman he said to Simon, ‘Do you see this woman? I entered your house; you gave me no water for my feet, but she has wet my feet with her tears and wiped them with her hair.  45  You gave me no kiss, but from the time I came in she has not ceased to kiss my feet.  46  You did not anoint my head with oil, but she has anointed my feet with ointment.  47 Therefore I tell you, </a:t>
            </a:r>
            <a:r>
              <a:rPr lang="en-US" b="1" dirty="0"/>
              <a:t>her sins, which are many, are forgiven</a:t>
            </a:r>
            <a:r>
              <a:rPr lang="en-US" dirty="0"/>
              <a:t> – for she loved much. But he who is forgiven little, loves little.’  48 And he said to her, ‘</a:t>
            </a:r>
            <a:r>
              <a:rPr lang="en-US" b="1" dirty="0"/>
              <a:t>Your sins are forgiven</a:t>
            </a:r>
            <a:r>
              <a:rPr lang="en-US" dirty="0"/>
              <a:t>.’  49 Then those who were at table with him began to say among themselves, ‘</a:t>
            </a:r>
            <a:r>
              <a:rPr lang="en-US" b="1" dirty="0"/>
              <a:t>Who is this, who even forgives sins</a:t>
            </a:r>
            <a:r>
              <a:rPr lang="en-US" dirty="0"/>
              <a:t>?’ 50 And he said to the woman, ‘Your faith has saved you; go in peace.’“</a:t>
            </a:r>
          </a:p>
          <a:p>
            <a:pPr defTabSz="934808">
              <a:defRPr/>
            </a:pPr>
            <a:endParaRPr lang="en-US" dirty="0"/>
          </a:p>
          <a:p>
            <a:pPr defTabSz="934808">
              <a:defRPr/>
            </a:pPr>
            <a:r>
              <a:rPr lang="en-US" b="1" dirty="0"/>
              <a:t>John 20:23</a:t>
            </a:r>
            <a:r>
              <a:rPr lang="en-US" dirty="0"/>
              <a:t> – “If you forgive the sins of anyone, </a:t>
            </a:r>
            <a:r>
              <a:rPr lang="en-US" b="1" dirty="0"/>
              <a:t>they are forgiven</a:t>
            </a:r>
            <a:r>
              <a:rPr lang="en-US" dirty="0"/>
              <a:t>; if you withhold forgiveness from anyone, </a:t>
            </a:r>
            <a:r>
              <a:rPr lang="en-US" b="1" dirty="0"/>
              <a:t>it is withheld</a:t>
            </a:r>
            <a:r>
              <a:rPr lang="en-US" dirty="0"/>
              <a:t>.“</a:t>
            </a:r>
          </a:p>
          <a:p>
            <a:pPr defTabSz="934808">
              <a:defRPr/>
            </a:pPr>
            <a:endParaRPr lang="en-US" dirty="0"/>
          </a:p>
          <a:p>
            <a:pPr defTabSz="934808">
              <a:defRPr/>
            </a:pPr>
            <a:r>
              <a:rPr lang="en-US" b="1" dirty="0"/>
              <a:t>Acts 2:38</a:t>
            </a:r>
            <a:r>
              <a:rPr lang="en-US" dirty="0"/>
              <a:t> – “And Peter said to them, ‘Repent and be baptized every one of you in the name of Jesus Christ for </a:t>
            </a:r>
            <a:r>
              <a:rPr lang="en-US" b="1" dirty="0"/>
              <a:t>the forgiveness of your sins</a:t>
            </a:r>
            <a:r>
              <a:rPr lang="en-US" dirty="0"/>
              <a:t>, and you will receive the gift of the Holy Spirit.’”</a:t>
            </a:r>
          </a:p>
          <a:p>
            <a:pPr defTabSz="934808">
              <a:defRPr/>
            </a:pPr>
            <a:endParaRPr lang="en-US" dirty="0"/>
          </a:p>
          <a:p>
            <a:pPr defTabSz="934808">
              <a:defRPr/>
            </a:pPr>
            <a:r>
              <a:rPr lang="en-US" b="1" dirty="0"/>
              <a:t>Acts 3:19</a:t>
            </a:r>
            <a:r>
              <a:rPr lang="en-US" dirty="0"/>
              <a:t> – “Repent therefore, and turn again, </a:t>
            </a:r>
            <a:r>
              <a:rPr lang="en-US" b="1" dirty="0"/>
              <a:t>that your sins may be blotted out</a:t>
            </a:r>
            <a:r>
              <a:rPr lang="en-US" dirty="0"/>
              <a:t>”</a:t>
            </a:r>
          </a:p>
          <a:p>
            <a:pPr defTabSz="934808">
              <a:defRPr/>
            </a:pPr>
            <a:endParaRPr lang="en-US" dirty="0"/>
          </a:p>
          <a:p>
            <a:pPr defTabSz="934808">
              <a:defRPr/>
            </a:pPr>
            <a:r>
              <a:rPr lang="en-US" b="1" dirty="0"/>
              <a:t>Acts 10:43</a:t>
            </a:r>
            <a:r>
              <a:rPr lang="en-US" dirty="0"/>
              <a:t> – “To him all the prophets bear witness that everyone who believes in him </a:t>
            </a:r>
            <a:r>
              <a:rPr lang="en-US" b="1" dirty="0"/>
              <a:t>receives forgiveness of sins through his name</a:t>
            </a:r>
            <a:r>
              <a:rPr lang="en-US" dirty="0"/>
              <a:t>.“</a:t>
            </a:r>
          </a:p>
          <a:p>
            <a:pPr defTabSz="934808">
              <a:defRPr/>
            </a:pPr>
            <a:endParaRPr lang="en-US" dirty="0"/>
          </a:p>
          <a:p>
            <a:pPr defTabSz="934808">
              <a:defRPr/>
            </a:pPr>
            <a:r>
              <a:rPr lang="en-US" b="1" dirty="0"/>
              <a:t>Luke 24:46-48</a:t>
            </a:r>
            <a:r>
              <a:rPr lang="en-US" dirty="0"/>
              <a:t> – “46 and said to them, ‘Thus it is written, that the Christ should suffer and on the third day rise from the dead,  47 and that </a:t>
            </a:r>
            <a:r>
              <a:rPr lang="en-US" b="1" dirty="0"/>
              <a:t>repentance and forgiveness of sins should be proclaimed in his name</a:t>
            </a:r>
            <a:r>
              <a:rPr lang="en-US" dirty="0"/>
              <a:t> to all nations, beginning from Jerusalem.  48  You are witnesses of these things.’”</a:t>
            </a:r>
          </a:p>
        </p:txBody>
      </p:sp>
      <p:sp>
        <p:nvSpPr>
          <p:cNvPr id="4" name="Slide Number Placeholder 3"/>
          <p:cNvSpPr>
            <a:spLocks noGrp="1"/>
          </p:cNvSpPr>
          <p:nvPr>
            <p:ph type="sldNum" sz="quarter" idx="5"/>
          </p:nvPr>
        </p:nvSpPr>
        <p:spPr/>
        <p:txBody>
          <a:bodyPr/>
          <a:lstStyle/>
          <a:p>
            <a:pPr defTabSz="934808">
              <a:defRPr/>
            </a:pPr>
            <a:fld id="{880277E6-E098-4204-B17D-063B682C1E69}" type="slidenum">
              <a:rPr lang="en-US"/>
              <a:pPr defTabSz="934808">
                <a:defRPr/>
              </a:pPr>
              <a:t>5</a:t>
            </a:fld>
            <a:endParaRPr lang="en-US"/>
          </a:p>
        </p:txBody>
      </p:sp>
      <p:sp>
        <p:nvSpPr>
          <p:cNvPr id="7" name="Date Placeholder 6">
            <a:extLst>
              <a:ext uri="{FF2B5EF4-FFF2-40B4-BE49-F238E27FC236}">
                <a16:creationId xmlns:a16="http://schemas.microsoft.com/office/drawing/2014/main" id="{6AE97D14-8334-F93C-C758-96F62F523195}"/>
              </a:ext>
            </a:extLst>
          </p:cNvPr>
          <p:cNvSpPr>
            <a:spLocks noGrp="1"/>
          </p:cNvSpPr>
          <p:nvPr>
            <p:ph type="dt" idx="1"/>
          </p:nvPr>
        </p:nvSpPr>
        <p:spPr/>
        <p:txBody>
          <a:bodyPr/>
          <a:lstStyle/>
          <a:p>
            <a:r>
              <a:rPr lang="en-US"/>
              <a:t>7/21/2024 pm</a:t>
            </a:r>
          </a:p>
        </p:txBody>
      </p:sp>
      <p:sp>
        <p:nvSpPr>
          <p:cNvPr id="8" name="Footer Placeholder 7">
            <a:extLst>
              <a:ext uri="{FF2B5EF4-FFF2-40B4-BE49-F238E27FC236}">
                <a16:creationId xmlns:a16="http://schemas.microsoft.com/office/drawing/2014/main" id="{F147D967-06C8-82D7-17CE-AD7D4966CCA7}"/>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427480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808">
              <a:defRPr/>
            </a:pPr>
            <a:r>
              <a:rPr lang="en-US" b="1" dirty="0"/>
              <a:t>Luke 7:36-50</a:t>
            </a:r>
            <a:r>
              <a:rPr lang="en-US" dirty="0"/>
              <a:t> – “36  One of the Pharisees asked him to eat with him, and he went into the Pharisee's house and took his place at the table. 37  And behold, a woman of the city, </a:t>
            </a:r>
            <a:r>
              <a:rPr lang="en-US" b="1" dirty="0"/>
              <a:t>who was a sinner</a:t>
            </a:r>
            <a:r>
              <a:rPr lang="en-US" dirty="0"/>
              <a:t>, when she learned that he was reclining at table in the Pharisee's house, brought an alabaster flask of ointment, 38 and standing behind him at his feet, weeping, she began to wet his feet with her tears and wiped them with the hair of her head and kissed his feet and anointed them with the ointment. 39 Now when </a:t>
            </a:r>
            <a:r>
              <a:rPr lang="en-US" b="1" dirty="0"/>
              <a:t>the Pharisee</a:t>
            </a:r>
            <a:r>
              <a:rPr lang="en-US" dirty="0"/>
              <a:t> who had invited him saw this, he said to himself, ‘If this man were a prophet, he would have known who and what sort of woman this is who is touching him, for she is a sinner.’ 40 And Jesus answering said to him, ‘</a:t>
            </a:r>
            <a:r>
              <a:rPr lang="en-US" b="1" dirty="0"/>
              <a:t>Simon</a:t>
            </a:r>
            <a:r>
              <a:rPr lang="en-US" dirty="0"/>
              <a:t>, I have something to say to you.’ And he answered, ‘Say it, Teacher.’ 41 ‘A certain moneylender had two debtors. One owed five hundred denarii, and the other fifty.  42  When they could not pay, he cancelled the debt of both. Now which of them will love him more?’  43 Simon answered, ‘The one, I suppose, for whom he cancelled the larger debt.’ And he said to him, ‘You have judged rightly.’  44 Then turning toward the woman he said to Simon, ‘Do you see this woman? I entered your house; you gave me no water for my feet, but she has wet my feet with her tears and wiped them with her hair.  45  You gave me no kiss, but from the time I came in she has not ceased to kiss my feet.  46  You did not anoint my head with oil, but she has anointed my feet with ointment.  47 Therefore I tell you, </a:t>
            </a:r>
            <a:r>
              <a:rPr lang="en-US" b="1" dirty="0"/>
              <a:t>her sins, which are many, are forgiven</a:t>
            </a:r>
            <a:r>
              <a:rPr lang="en-US" dirty="0"/>
              <a:t> – for she loved much. But he who is forgiven little, loves little.’  48 And he said to her, ‘</a:t>
            </a:r>
            <a:r>
              <a:rPr lang="en-US" b="1" dirty="0"/>
              <a:t>Your sins are forgiven</a:t>
            </a:r>
            <a:r>
              <a:rPr lang="en-US" dirty="0"/>
              <a:t>.’  49 Then those who were at table with him began to say among themselves, ‘</a:t>
            </a:r>
            <a:r>
              <a:rPr lang="en-US" b="1" dirty="0"/>
              <a:t>Who is this, who even forgives sins</a:t>
            </a:r>
            <a:r>
              <a:rPr lang="en-US" dirty="0"/>
              <a:t>?’ 50 And he said to the woman, ‘Your faith has saved you; go in peace.’“</a:t>
            </a:r>
          </a:p>
          <a:p>
            <a:pPr defTabSz="934808">
              <a:defRPr/>
            </a:pPr>
            <a:endParaRPr lang="en-US" dirty="0"/>
          </a:p>
          <a:p>
            <a:pPr defTabSz="934808">
              <a:defRPr/>
            </a:pPr>
            <a:r>
              <a:rPr lang="en-US" b="1" dirty="0"/>
              <a:t>Acts 13:36-39</a:t>
            </a:r>
            <a:r>
              <a:rPr lang="en-US" dirty="0"/>
              <a:t> – “36 For David, after he had served the purpose of God in his own generation, fell asleep and was laid with his fathers and saw corruption, 37 but he whom God raised up did not see corruption. 38 Let it be known to you therefore, brothers, that </a:t>
            </a:r>
            <a:r>
              <a:rPr lang="en-US" b="1" dirty="0"/>
              <a:t>through this man forgiveness of sins is proclaimed</a:t>
            </a:r>
            <a:r>
              <a:rPr lang="en-US" dirty="0"/>
              <a:t> to you, and by him everyone who believes is freed from everything 39  from which you could not be freed by the law of Moses.”</a:t>
            </a:r>
          </a:p>
          <a:p>
            <a:pPr defTabSz="934808">
              <a:defRPr/>
            </a:pPr>
            <a:endParaRPr lang="en-US" dirty="0"/>
          </a:p>
          <a:p>
            <a:pPr defTabSz="934808">
              <a:defRPr/>
            </a:pPr>
            <a:r>
              <a:rPr lang="en-US" b="1" dirty="0"/>
              <a:t>Ephesians 1:7</a:t>
            </a:r>
            <a:r>
              <a:rPr lang="en-US" dirty="0"/>
              <a:t> – “In him we have redemption through his blood, the </a:t>
            </a:r>
            <a:r>
              <a:rPr lang="en-US" b="1" dirty="0"/>
              <a:t>forgiveness of our trespasses</a:t>
            </a:r>
            <a:r>
              <a:rPr lang="en-US" dirty="0"/>
              <a:t>, according to the riches of his grace”</a:t>
            </a:r>
          </a:p>
          <a:p>
            <a:pPr defTabSz="934808">
              <a:defRPr/>
            </a:pPr>
            <a:endParaRPr lang="en-US" dirty="0"/>
          </a:p>
          <a:p>
            <a:pPr defTabSz="934808">
              <a:defRPr/>
            </a:pPr>
            <a:r>
              <a:rPr lang="en-US" b="1" dirty="0"/>
              <a:t>I John 1:8-10</a:t>
            </a:r>
            <a:r>
              <a:rPr lang="en-US" dirty="0"/>
              <a:t> – “8 If we say we have no sin, we deceive ourselves, and the truth is not in us. 9 If we confess our sins, </a:t>
            </a:r>
            <a:r>
              <a:rPr lang="en-US" b="1" dirty="0"/>
              <a:t>he is faithful and just to forgive us</a:t>
            </a:r>
            <a:r>
              <a:rPr lang="en-US" dirty="0"/>
              <a:t> our sins and to cleanse us from all unrighteousness. 10 If we say we have not sinned, we make him a liar, and his word is not in us.”</a:t>
            </a:r>
          </a:p>
          <a:p>
            <a:pPr defTabSz="934808">
              <a:defRPr/>
            </a:pPr>
            <a:endParaRPr lang="en-US" dirty="0"/>
          </a:p>
          <a:p>
            <a:pPr defTabSz="934808">
              <a:defRPr/>
            </a:pPr>
            <a:r>
              <a:rPr lang="en-US" b="1" dirty="0"/>
              <a:t>Acts 8:22-24</a:t>
            </a:r>
            <a:r>
              <a:rPr lang="en-US" dirty="0"/>
              <a:t> – “22 ‘Repent, therefore, of this wickedness of yours, and pray to the Lord that, if possible, the intent of your heart </a:t>
            </a:r>
            <a:r>
              <a:rPr lang="en-US" b="1" dirty="0"/>
              <a:t>may be forgiven you</a:t>
            </a:r>
            <a:r>
              <a:rPr lang="en-US" dirty="0"/>
              <a:t>. 23 For I see that you are in the gall of bitterness and in the bond of iniquity.’ 24 And Simon answered, ‘Pray for me to the Lord, that nothing of what you have said may come upon me.’“</a:t>
            </a:r>
          </a:p>
          <a:p>
            <a:pPr defTabSz="934808">
              <a:defRPr/>
            </a:pPr>
            <a:endParaRPr lang="en-US" dirty="0"/>
          </a:p>
          <a:p>
            <a:pPr defTabSz="934808">
              <a:defRPr/>
            </a:pPr>
            <a:r>
              <a:rPr lang="en-US" b="1" dirty="0"/>
              <a:t>Hebrews 4:14-16</a:t>
            </a:r>
            <a:r>
              <a:rPr lang="en-US" dirty="0"/>
              <a:t> – “14 Since then we have a great high priest who has passed through the heavens, Jesus, the Son of God, let us hold fast our confession. 15 For we do not have a high priest who is unable to sympathize with our weaknesses, but one who in every respect has been tempted as we are, yet without sin. 16  Let us then with confidence draw near to the throne of grace, </a:t>
            </a:r>
            <a:r>
              <a:rPr lang="en-US" b="1" dirty="0"/>
              <a:t>that we may receive mercy</a:t>
            </a:r>
            <a:r>
              <a:rPr lang="en-US" dirty="0"/>
              <a:t> and find grace to help in time of need.”</a:t>
            </a:r>
          </a:p>
          <a:p>
            <a:pPr defTabSz="934808">
              <a:defRPr/>
            </a:pPr>
            <a:endParaRPr lang="en-US" dirty="0"/>
          </a:p>
          <a:p>
            <a:pPr defTabSz="934808">
              <a:defRPr/>
            </a:pPr>
            <a:r>
              <a:rPr lang="en-US" b="1" dirty="0"/>
              <a:t>Matthew 6:14-15</a:t>
            </a:r>
            <a:r>
              <a:rPr lang="en-US" dirty="0"/>
              <a:t> – “14 For </a:t>
            </a:r>
            <a:r>
              <a:rPr lang="en-US" b="1" dirty="0"/>
              <a:t>if you forgive others their trespasses</a:t>
            </a:r>
            <a:r>
              <a:rPr lang="en-US" dirty="0"/>
              <a:t>, your heavenly Father will also forgive you,  15  but if you do not forgive others their trespasses, neither will your Father forgive your trespasses.”</a:t>
            </a:r>
          </a:p>
          <a:p>
            <a:pPr defTabSz="934808">
              <a:defRPr/>
            </a:pPr>
            <a:endParaRPr lang="en-US" dirty="0"/>
          </a:p>
          <a:p>
            <a:pPr defTabSz="934808">
              <a:defRPr/>
            </a:pPr>
            <a:r>
              <a:rPr lang="en-US" b="1" dirty="0"/>
              <a:t>Mark 11:25</a:t>
            </a:r>
            <a:r>
              <a:rPr lang="en-US" b="0" dirty="0"/>
              <a:t> – “And whenever you stand praying, forgive, if you have anything against anyone, so that your Father also who is in heaven </a:t>
            </a:r>
            <a:r>
              <a:rPr lang="en-US" b="1" dirty="0"/>
              <a:t>may forgive you your trespasses</a:t>
            </a:r>
            <a:r>
              <a:rPr lang="en-US" b="0" dirty="0"/>
              <a:t>."</a:t>
            </a:r>
          </a:p>
        </p:txBody>
      </p:sp>
      <p:sp>
        <p:nvSpPr>
          <p:cNvPr id="4" name="Slide Number Placeholder 3"/>
          <p:cNvSpPr>
            <a:spLocks noGrp="1"/>
          </p:cNvSpPr>
          <p:nvPr>
            <p:ph type="sldNum" sz="quarter" idx="5"/>
          </p:nvPr>
        </p:nvSpPr>
        <p:spPr/>
        <p:txBody>
          <a:bodyPr/>
          <a:lstStyle/>
          <a:p>
            <a:pPr defTabSz="934808">
              <a:defRPr/>
            </a:pPr>
            <a:fld id="{880277E6-E098-4204-B17D-063B682C1E69}" type="slidenum">
              <a:rPr lang="en-US"/>
              <a:pPr defTabSz="934808">
                <a:defRPr/>
              </a:pPr>
              <a:t>6</a:t>
            </a:fld>
            <a:endParaRPr lang="en-US"/>
          </a:p>
        </p:txBody>
      </p:sp>
      <p:sp>
        <p:nvSpPr>
          <p:cNvPr id="7" name="Date Placeholder 6">
            <a:extLst>
              <a:ext uri="{FF2B5EF4-FFF2-40B4-BE49-F238E27FC236}">
                <a16:creationId xmlns:a16="http://schemas.microsoft.com/office/drawing/2014/main" id="{AF163AD1-3D2D-3411-7F87-A40D1D99E74F}"/>
              </a:ext>
            </a:extLst>
          </p:cNvPr>
          <p:cNvSpPr>
            <a:spLocks noGrp="1"/>
          </p:cNvSpPr>
          <p:nvPr>
            <p:ph type="dt" idx="1"/>
          </p:nvPr>
        </p:nvSpPr>
        <p:spPr/>
        <p:txBody>
          <a:bodyPr/>
          <a:lstStyle/>
          <a:p>
            <a:r>
              <a:rPr lang="en-US"/>
              <a:t>7/21/2024 pm</a:t>
            </a:r>
          </a:p>
        </p:txBody>
      </p:sp>
      <p:sp>
        <p:nvSpPr>
          <p:cNvPr id="8" name="Footer Placeholder 7">
            <a:extLst>
              <a:ext uri="{FF2B5EF4-FFF2-40B4-BE49-F238E27FC236}">
                <a16:creationId xmlns:a16="http://schemas.microsoft.com/office/drawing/2014/main" id="{2ECB94F6-AD9E-12B5-5A02-E45AF11FC243}"/>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2824798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James 1:21</a:t>
            </a:r>
            <a:r>
              <a:rPr lang="en-US" b="0" dirty="0"/>
              <a:t> – “Wherefore putting away all filthiness and overflowing of wickedness, </a:t>
            </a:r>
            <a:r>
              <a:rPr lang="en-US" b="1" dirty="0"/>
              <a:t>receive</a:t>
            </a:r>
            <a:r>
              <a:rPr lang="en-US" b="0" dirty="0"/>
              <a:t> with meekness </a:t>
            </a:r>
            <a:r>
              <a:rPr lang="en-US" b="1" dirty="0"/>
              <a:t>the implanted word</a:t>
            </a:r>
            <a:r>
              <a:rPr lang="en-US" b="0" dirty="0"/>
              <a:t>, which is able to save your souls.”</a:t>
            </a:r>
          </a:p>
          <a:p>
            <a:endParaRPr lang="en-US" b="0" dirty="0"/>
          </a:p>
          <a:p>
            <a:r>
              <a:rPr lang="en-US" b="1" dirty="0"/>
              <a:t>Hebrews 11:6</a:t>
            </a:r>
            <a:r>
              <a:rPr lang="en-US" b="0" dirty="0"/>
              <a:t> – “And without faith it is impossible to be well-pleasing (unto him); for he that cometh to God </a:t>
            </a:r>
            <a:r>
              <a:rPr lang="en-US" b="1" dirty="0"/>
              <a:t>must believe that he is</a:t>
            </a:r>
            <a:r>
              <a:rPr lang="en-US" b="0" dirty="0"/>
              <a:t>, and (that) he is a rewarder of them that seek after him.”</a:t>
            </a:r>
          </a:p>
          <a:p>
            <a:endParaRPr lang="en-US" b="0" dirty="0"/>
          </a:p>
          <a:p>
            <a:r>
              <a:rPr lang="en-US" b="1" dirty="0"/>
              <a:t>Acts 3:19</a:t>
            </a:r>
            <a:r>
              <a:rPr lang="en-US" dirty="0"/>
              <a:t> – “Repent ye therefore, and turn again, </a:t>
            </a:r>
            <a:r>
              <a:rPr lang="en-US" b="1" dirty="0"/>
              <a:t>that your sins may be blotted out</a:t>
            </a:r>
            <a:r>
              <a:rPr lang="en-US" dirty="0"/>
              <a:t>”</a:t>
            </a:r>
            <a:endParaRPr lang="en-US" b="0" dirty="0"/>
          </a:p>
        </p:txBody>
      </p:sp>
      <p:sp>
        <p:nvSpPr>
          <p:cNvPr id="4" name="Slide Number Placeholder 3"/>
          <p:cNvSpPr>
            <a:spLocks noGrp="1"/>
          </p:cNvSpPr>
          <p:nvPr>
            <p:ph type="sldNum" sz="quarter" idx="5"/>
          </p:nvPr>
        </p:nvSpPr>
        <p:spPr/>
        <p:txBody>
          <a:bodyPr/>
          <a:lstStyle/>
          <a:p>
            <a:pPr defTabSz="1859540" fontAlgn="base">
              <a:spcBef>
                <a:spcPct val="0"/>
              </a:spcBef>
              <a:spcAft>
                <a:spcPct val="0"/>
              </a:spcAft>
              <a:defRPr/>
            </a:pPr>
            <a:fld id="{3AF42B02-11F3-4BD2-B2E3-53F42D06C240}" type="slidenum">
              <a:rPr lang="en-US" altLang="en-US" sz="2400">
                <a:latin typeface="Arial" panose="020B0604020202020204" pitchFamily="34" charset="0"/>
              </a:rPr>
              <a:pPr defTabSz="1859540" fontAlgn="base">
                <a:spcBef>
                  <a:spcPct val="0"/>
                </a:spcBef>
                <a:spcAft>
                  <a:spcPct val="0"/>
                </a:spcAft>
                <a:defRPr/>
              </a:pPr>
              <a:t>7</a:t>
            </a:fld>
            <a:endParaRPr lang="en-US" altLang="en-US" sz="2400">
              <a:latin typeface="Arial" panose="020B0604020202020204" pitchFamily="34" charset="0"/>
            </a:endParaRPr>
          </a:p>
        </p:txBody>
      </p:sp>
      <p:sp>
        <p:nvSpPr>
          <p:cNvPr id="5" name="Date Placeholder 4">
            <a:extLst>
              <a:ext uri="{FF2B5EF4-FFF2-40B4-BE49-F238E27FC236}">
                <a16:creationId xmlns:a16="http://schemas.microsoft.com/office/drawing/2014/main" id="{515A85AA-7563-0408-0A83-D7E5A57799F5}"/>
              </a:ext>
            </a:extLst>
          </p:cNvPr>
          <p:cNvSpPr>
            <a:spLocks noGrp="1"/>
          </p:cNvSpPr>
          <p:nvPr>
            <p:ph type="dt" idx="1"/>
          </p:nvPr>
        </p:nvSpPr>
        <p:spPr/>
        <p:txBody>
          <a:bodyPr/>
          <a:lstStyle/>
          <a:p>
            <a:pPr defTabSz="1859721" fontAlgn="base">
              <a:spcBef>
                <a:spcPct val="0"/>
              </a:spcBef>
              <a:spcAft>
                <a:spcPct val="0"/>
              </a:spcAft>
              <a:defRPr/>
            </a:pPr>
            <a:r>
              <a:rPr lang="en-US" altLang="en-US" sz="2400">
                <a:latin typeface="Arial" panose="020B0604020202020204" pitchFamily="34" charset="0"/>
              </a:rPr>
              <a:t>7/21/2024 pm</a:t>
            </a:r>
          </a:p>
        </p:txBody>
      </p:sp>
      <p:sp>
        <p:nvSpPr>
          <p:cNvPr id="6" name="Footer Placeholder 5">
            <a:extLst>
              <a:ext uri="{FF2B5EF4-FFF2-40B4-BE49-F238E27FC236}">
                <a16:creationId xmlns:a16="http://schemas.microsoft.com/office/drawing/2014/main" id="{AEAEDAA4-71B6-0616-9E16-F3FA546BFAF4}"/>
              </a:ext>
            </a:extLst>
          </p:cNvPr>
          <p:cNvSpPr>
            <a:spLocks noGrp="1"/>
          </p:cNvSpPr>
          <p:nvPr>
            <p:ph type="ftr" sz="quarter" idx="4"/>
          </p:nvPr>
        </p:nvSpPr>
        <p:spPr/>
        <p:txBody>
          <a:bodyPr/>
          <a:lstStyle/>
          <a:p>
            <a:pPr defTabSz="1859540" fontAlgn="base">
              <a:spcBef>
                <a:spcPct val="0"/>
              </a:spcBef>
              <a:spcAft>
                <a:spcPct val="0"/>
              </a:spcAft>
              <a:defRPr/>
            </a:pPr>
            <a:r>
              <a:rPr lang="en-US" altLang="en-US" sz="2400">
                <a:latin typeface="Arial" panose="020B0604020202020204" pitchFamily="34" charset="0"/>
              </a:rPr>
              <a:t>Richard Lidh</a:t>
            </a:r>
          </a:p>
        </p:txBody>
      </p:sp>
    </p:spTree>
    <p:extLst>
      <p:ext uri="{BB962C8B-B14F-4D97-AF65-F5344CB8AC3E}">
        <p14:creationId xmlns:p14="http://schemas.microsoft.com/office/powerpoint/2010/main" val="2186556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Matthew 10:32</a:t>
            </a:r>
            <a:r>
              <a:rPr lang="en-US" b="0" dirty="0"/>
              <a:t> – “Every one therefore who shall </a:t>
            </a:r>
            <a:r>
              <a:rPr lang="en-US" b="1" dirty="0"/>
              <a:t>confess me before men</a:t>
            </a:r>
            <a:r>
              <a:rPr lang="en-US" b="0" dirty="0"/>
              <a:t>, him will I also confess before my Father who is in heaven.”</a:t>
            </a:r>
          </a:p>
          <a:p>
            <a:endParaRPr lang="en-US" b="0" dirty="0"/>
          </a:p>
          <a:p>
            <a:r>
              <a:rPr lang="en-US" b="1" dirty="0"/>
              <a:t>Acts 2:38</a:t>
            </a:r>
            <a:r>
              <a:rPr lang="en-US" dirty="0"/>
              <a:t> – “And Peter (said) unto them, Repent ye, and </a:t>
            </a:r>
            <a:r>
              <a:rPr lang="en-US" b="1" dirty="0"/>
              <a:t>be baptized</a:t>
            </a:r>
            <a:r>
              <a:rPr lang="en-US" dirty="0"/>
              <a:t> every one of you in the name of Jesus Christ </a:t>
            </a:r>
            <a:r>
              <a:rPr lang="en-US" b="1" dirty="0"/>
              <a:t>unto the remission of your sins</a:t>
            </a:r>
            <a:r>
              <a:rPr lang="en-US" dirty="0"/>
              <a:t>; and ye shall receive the gift of the Holy Spirit.”</a:t>
            </a:r>
          </a:p>
          <a:p>
            <a:endParaRPr lang="en-US" dirty="0"/>
          </a:p>
          <a:p>
            <a:pPr defTabSz="1717709">
              <a:defRPr/>
            </a:pPr>
            <a:r>
              <a:rPr lang="en-US" b="1" dirty="0"/>
              <a:t>Hebrews 3:14</a:t>
            </a:r>
            <a:r>
              <a:rPr lang="en-US" b="0" dirty="0"/>
              <a:t> – “for we are become partakers of Christ, if we </a:t>
            </a:r>
            <a:r>
              <a:rPr lang="en-US" b="1" dirty="0"/>
              <a:t>hold fast the beginning of our confidence firm unto the end</a:t>
            </a:r>
            <a:r>
              <a:rPr lang="en-US" b="0" dirty="0"/>
              <a:t>”</a:t>
            </a:r>
          </a:p>
        </p:txBody>
      </p:sp>
      <p:sp>
        <p:nvSpPr>
          <p:cNvPr id="4" name="Slide Number Placeholder 3"/>
          <p:cNvSpPr>
            <a:spLocks noGrp="1"/>
          </p:cNvSpPr>
          <p:nvPr>
            <p:ph type="sldNum" sz="quarter" idx="5"/>
          </p:nvPr>
        </p:nvSpPr>
        <p:spPr/>
        <p:txBody>
          <a:bodyPr/>
          <a:lstStyle/>
          <a:p>
            <a:pPr defTabSz="1859540" fontAlgn="base">
              <a:spcBef>
                <a:spcPct val="0"/>
              </a:spcBef>
              <a:spcAft>
                <a:spcPct val="0"/>
              </a:spcAft>
              <a:defRPr/>
            </a:pPr>
            <a:fld id="{3AF42B02-11F3-4BD2-B2E3-53F42D06C240}" type="slidenum">
              <a:rPr lang="en-US" altLang="en-US" sz="2400">
                <a:latin typeface="Arial" panose="020B0604020202020204" pitchFamily="34" charset="0"/>
              </a:rPr>
              <a:pPr defTabSz="1859540" fontAlgn="base">
                <a:spcBef>
                  <a:spcPct val="0"/>
                </a:spcBef>
                <a:spcAft>
                  <a:spcPct val="0"/>
                </a:spcAft>
                <a:defRPr/>
              </a:pPr>
              <a:t>8</a:t>
            </a:fld>
            <a:endParaRPr lang="en-US" altLang="en-US" sz="2400">
              <a:latin typeface="Arial" panose="020B0604020202020204" pitchFamily="34" charset="0"/>
            </a:endParaRPr>
          </a:p>
        </p:txBody>
      </p:sp>
      <p:sp>
        <p:nvSpPr>
          <p:cNvPr id="5" name="Date Placeholder 4">
            <a:extLst>
              <a:ext uri="{FF2B5EF4-FFF2-40B4-BE49-F238E27FC236}">
                <a16:creationId xmlns:a16="http://schemas.microsoft.com/office/drawing/2014/main" id="{DF30FF1B-8FE9-6927-438C-DFBECD80BA0F}"/>
              </a:ext>
            </a:extLst>
          </p:cNvPr>
          <p:cNvSpPr>
            <a:spLocks noGrp="1"/>
          </p:cNvSpPr>
          <p:nvPr>
            <p:ph type="dt" idx="1"/>
          </p:nvPr>
        </p:nvSpPr>
        <p:spPr/>
        <p:txBody>
          <a:bodyPr/>
          <a:lstStyle/>
          <a:p>
            <a:pPr defTabSz="1859721" fontAlgn="base">
              <a:spcBef>
                <a:spcPct val="0"/>
              </a:spcBef>
              <a:spcAft>
                <a:spcPct val="0"/>
              </a:spcAft>
              <a:defRPr/>
            </a:pPr>
            <a:r>
              <a:rPr lang="en-US" altLang="en-US" sz="2400">
                <a:latin typeface="Arial" panose="020B0604020202020204" pitchFamily="34" charset="0"/>
              </a:rPr>
              <a:t>7/21/2024 pm</a:t>
            </a:r>
          </a:p>
        </p:txBody>
      </p:sp>
      <p:sp>
        <p:nvSpPr>
          <p:cNvPr id="6" name="Footer Placeholder 5">
            <a:extLst>
              <a:ext uri="{FF2B5EF4-FFF2-40B4-BE49-F238E27FC236}">
                <a16:creationId xmlns:a16="http://schemas.microsoft.com/office/drawing/2014/main" id="{7CA4DBCE-2CE4-6CD6-D2A0-254BEA4BD8E1}"/>
              </a:ext>
            </a:extLst>
          </p:cNvPr>
          <p:cNvSpPr>
            <a:spLocks noGrp="1"/>
          </p:cNvSpPr>
          <p:nvPr>
            <p:ph type="ftr" sz="quarter" idx="4"/>
          </p:nvPr>
        </p:nvSpPr>
        <p:spPr/>
        <p:txBody>
          <a:bodyPr/>
          <a:lstStyle/>
          <a:p>
            <a:pPr defTabSz="1859540" fontAlgn="base">
              <a:spcBef>
                <a:spcPct val="0"/>
              </a:spcBef>
              <a:spcAft>
                <a:spcPct val="0"/>
              </a:spcAft>
              <a:defRPr/>
            </a:pPr>
            <a:r>
              <a:rPr lang="en-US" altLang="en-US" sz="2400">
                <a:latin typeface="Arial" panose="020B0604020202020204" pitchFamily="34" charset="0"/>
              </a:rPr>
              <a:t>Richard Lidh</a:t>
            </a:r>
          </a:p>
        </p:txBody>
      </p:sp>
    </p:spTree>
    <p:extLst>
      <p:ext uri="{BB962C8B-B14F-4D97-AF65-F5344CB8AC3E}">
        <p14:creationId xmlns:p14="http://schemas.microsoft.com/office/powerpoint/2010/main" val="800486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1.png"/><Relationship Id="rId1" Type="http://schemas.openxmlformats.org/officeDocument/2006/relationships/slideMaster" Target="../slideMasters/slideMaster3.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75900" y="2600133"/>
            <a:ext cx="4792200" cy="859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600"/>
              <a:buNone/>
              <a:defRPr sz="3600" b="1">
                <a:solidFill>
                  <a:schemeClr val="lt1"/>
                </a:solidFill>
              </a:defRPr>
            </a:lvl1pPr>
            <a:lvl2pPr lvl="1" algn="ctr">
              <a:spcBef>
                <a:spcPts val="0"/>
              </a:spcBef>
              <a:spcAft>
                <a:spcPts val="0"/>
              </a:spcAft>
              <a:buClr>
                <a:schemeClr val="lt1"/>
              </a:buClr>
              <a:buSzPts val="3600"/>
              <a:buNone/>
              <a:defRPr sz="3600" b="1">
                <a:solidFill>
                  <a:schemeClr val="lt1"/>
                </a:solidFill>
              </a:defRPr>
            </a:lvl2pPr>
            <a:lvl3pPr lvl="2" algn="ctr">
              <a:spcBef>
                <a:spcPts val="0"/>
              </a:spcBef>
              <a:spcAft>
                <a:spcPts val="0"/>
              </a:spcAft>
              <a:buClr>
                <a:schemeClr val="lt1"/>
              </a:buClr>
              <a:buSzPts val="3600"/>
              <a:buNone/>
              <a:defRPr sz="3600" b="1">
                <a:solidFill>
                  <a:schemeClr val="lt1"/>
                </a:solidFill>
              </a:defRPr>
            </a:lvl3pPr>
            <a:lvl4pPr lvl="3" algn="ctr">
              <a:spcBef>
                <a:spcPts val="0"/>
              </a:spcBef>
              <a:spcAft>
                <a:spcPts val="0"/>
              </a:spcAft>
              <a:buClr>
                <a:schemeClr val="lt1"/>
              </a:buClr>
              <a:buSzPts val="3600"/>
              <a:buNone/>
              <a:defRPr sz="3600" b="1">
                <a:solidFill>
                  <a:schemeClr val="lt1"/>
                </a:solidFill>
              </a:defRPr>
            </a:lvl4pPr>
            <a:lvl5pPr lvl="4" algn="ctr">
              <a:spcBef>
                <a:spcPts val="0"/>
              </a:spcBef>
              <a:spcAft>
                <a:spcPts val="0"/>
              </a:spcAft>
              <a:buClr>
                <a:schemeClr val="lt1"/>
              </a:buClr>
              <a:buSzPts val="3600"/>
              <a:buNone/>
              <a:defRPr sz="3600" b="1">
                <a:solidFill>
                  <a:schemeClr val="lt1"/>
                </a:solidFill>
              </a:defRPr>
            </a:lvl5pPr>
            <a:lvl6pPr lvl="5" algn="ctr">
              <a:spcBef>
                <a:spcPts val="0"/>
              </a:spcBef>
              <a:spcAft>
                <a:spcPts val="0"/>
              </a:spcAft>
              <a:buClr>
                <a:schemeClr val="lt1"/>
              </a:buClr>
              <a:buSzPts val="3600"/>
              <a:buNone/>
              <a:defRPr sz="3600" b="1">
                <a:solidFill>
                  <a:schemeClr val="lt1"/>
                </a:solidFill>
              </a:defRPr>
            </a:lvl6pPr>
            <a:lvl7pPr lvl="6" algn="ctr">
              <a:spcBef>
                <a:spcPts val="0"/>
              </a:spcBef>
              <a:spcAft>
                <a:spcPts val="0"/>
              </a:spcAft>
              <a:buClr>
                <a:schemeClr val="lt1"/>
              </a:buClr>
              <a:buSzPts val="3600"/>
              <a:buNone/>
              <a:defRPr sz="3600" b="1">
                <a:solidFill>
                  <a:schemeClr val="lt1"/>
                </a:solidFill>
              </a:defRPr>
            </a:lvl7pPr>
            <a:lvl8pPr lvl="7" algn="ctr">
              <a:spcBef>
                <a:spcPts val="0"/>
              </a:spcBef>
              <a:spcAft>
                <a:spcPts val="0"/>
              </a:spcAft>
              <a:buClr>
                <a:schemeClr val="lt1"/>
              </a:buClr>
              <a:buSzPts val="3600"/>
              <a:buNone/>
              <a:defRPr sz="3600" b="1">
                <a:solidFill>
                  <a:schemeClr val="lt1"/>
                </a:solidFill>
              </a:defRPr>
            </a:lvl8pPr>
            <a:lvl9pPr lvl="8" algn="ctr">
              <a:spcBef>
                <a:spcPts val="0"/>
              </a:spcBef>
              <a:spcAft>
                <a:spcPts val="0"/>
              </a:spcAft>
              <a:buClr>
                <a:schemeClr val="lt1"/>
              </a:buClr>
              <a:buSzPts val="3600"/>
              <a:buNone/>
              <a:defRPr sz="3600" b="1">
                <a:solidFill>
                  <a:schemeClr val="lt1"/>
                </a:solidFill>
              </a:defRPr>
            </a:lvl9pPr>
          </a:lstStyle>
          <a:p>
            <a:r>
              <a:rPr lang="en-US"/>
              <a:t>Click to edit Master title style</a:t>
            </a:r>
            <a:endParaRPr/>
          </a:p>
        </p:txBody>
      </p:sp>
      <p:sp>
        <p:nvSpPr>
          <p:cNvPr id="10" name="Google Shape;10;p2"/>
          <p:cNvSpPr txBox="1">
            <a:spLocks noGrp="1"/>
          </p:cNvSpPr>
          <p:nvPr>
            <p:ph type="subTitle" idx="1"/>
          </p:nvPr>
        </p:nvSpPr>
        <p:spPr>
          <a:xfrm>
            <a:off x="2044200" y="4939533"/>
            <a:ext cx="5055600" cy="619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3633030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1920751" y="2179233"/>
            <a:ext cx="5302500" cy="1488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7200"/>
              <a:buNone/>
              <a:defRPr sz="7200">
                <a:solidFill>
                  <a:schemeClr val="lt1"/>
                </a:solidFill>
              </a:defRPr>
            </a:lvl1pPr>
            <a:lvl2pPr lvl="1" algn="ctr">
              <a:spcBef>
                <a:spcPts val="0"/>
              </a:spcBef>
              <a:spcAft>
                <a:spcPts val="0"/>
              </a:spcAft>
              <a:buClr>
                <a:schemeClr val="lt1"/>
              </a:buClr>
              <a:buSzPts val="7200"/>
              <a:buNone/>
              <a:defRPr sz="7200">
                <a:solidFill>
                  <a:schemeClr val="lt1"/>
                </a:solidFill>
              </a:defRPr>
            </a:lvl2pPr>
            <a:lvl3pPr lvl="2" algn="ctr">
              <a:spcBef>
                <a:spcPts val="0"/>
              </a:spcBef>
              <a:spcAft>
                <a:spcPts val="0"/>
              </a:spcAft>
              <a:buClr>
                <a:schemeClr val="lt1"/>
              </a:buClr>
              <a:buSzPts val="7200"/>
              <a:buNone/>
              <a:defRPr sz="7200">
                <a:solidFill>
                  <a:schemeClr val="lt1"/>
                </a:solidFill>
              </a:defRPr>
            </a:lvl3pPr>
            <a:lvl4pPr lvl="3" algn="ctr">
              <a:spcBef>
                <a:spcPts val="0"/>
              </a:spcBef>
              <a:spcAft>
                <a:spcPts val="0"/>
              </a:spcAft>
              <a:buClr>
                <a:schemeClr val="lt1"/>
              </a:buClr>
              <a:buSzPts val="7200"/>
              <a:buNone/>
              <a:defRPr sz="7200">
                <a:solidFill>
                  <a:schemeClr val="lt1"/>
                </a:solidFill>
              </a:defRPr>
            </a:lvl4pPr>
            <a:lvl5pPr lvl="4" algn="ctr">
              <a:spcBef>
                <a:spcPts val="0"/>
              </a:spcBef>
              <a:spcAft>
                <a:spcPts val="0"/>
              </a:spcAft>
              <a:buClr>
                <a:schemeClr val="lt1"/>
              </a:buClr>
              <a:buSzPts val="7200"/>
              <a:buNone/>
              <a:defRPr sz="7200">
                <a:solidFill>
                  <a:schemeClr val="lt1"/>
                </a:solidFill>
              </a:defRPr>
            </a:lvl5pPr>
            <a:lvl6pPr lvl="5" algn="ctr">
              <a:spcBef>
                <a:spcPts val="0"/>
              </a:spcBef>
              <a:spcAft>
                <a:spcPts val="0"/>
              </a:spcAft>
              <a:buClr>
                <a:schemeClr val="lt1"/>
              </a:buClr>
              <a:buSzPts val="7200"/>
              <a:buNone/>
              <a:defRPr sz="7200">
                <a:solidFill>
                  <a:schemeClr val="lt1"/>
                </a:solidFill>
              </a:defRPr>
            </a:lvl6pPr>
            <a:lvl7pPr lvl="6" algn="ctr">
              <a:spcBef>
                <a:spcPts val="0"/>
              </a:spcBef>
              <a:spcAft>
                <a:spcPts val="0"/>
              </a:spcAft>
              <a:buClr>
                <a:schemeClr val="lt1"/>
              </a:buClr>
              <a:buSzPts val="7200"/>
              <a:buNone/>
              <a:defRPr sz="7200">
                <a:solidFill>
                  <a:schemeClr val="lt1"/>
                </a:solidFill>
              </a:defRPr>
            </a:lvl7pPr>
            <a:lvl8pPr lvl="7" algn="ctr">
              <a:spcBef>
                <a:spcPts val="0"/>
              </a:spcBef>
              <a:spcAft>
                <a:spcPts val="0"/>
              </a:spcAft>
              <a:buClr>
                <a:schemeClr val="lt1"/>
              </a:buClr>
              <a:buSzPts val="7200"/>
              <a:buNone/>
              <a:defRPr sz="7200">
                <a:solidFill>
                  <a:schemeClr val="lt1"/>
                </a:solidFill>
              </a:defRPr>
            </a:lvl8pPr>
            <a:lvl9pPr lvl="8" algn="ctr">
              <a:spcBef>
                <a:spcPts val="0"/>
              </a:spcBef>
              <a:spcAft>
                <a:spcPts val="0"/>
              </a:spcAft>
              <a:buClr>
                <a:schemeClr val="lt1"/>
              </a:buClr>
              <a:buSzPts val="7200"/>
              <a:buNone/>
              <a:defRPr sz="7200">
                <a:solidFill>
                  <a:schemeClr val="lt1"/>
                </a:solidFill>
              </a:defRPr>
            </a:lvl9pPr>
          </a:lstStyle>
          <a:p>
            <a:r>
              <a:t>xx%</a:t>
            </a:r>
          </a:p>
        </p:txBody>
      </p:sp>
      <p:sp>
        <p:nvSpPr>
          <p:cNvPr id="39" name="Google Shape;39;p11"/>
          <p:cNvSpPr txBox="1">
            <a:spLocks noGrp="1"/>
          </p:cNvSpPr>
          <p:nvPr>
            <p:ph type="body" idx="1"/>
          </p:nvPr>
        </p:nvSpPr>
        <p:spPr>
          <a:xfrm>
            <a:off x="2786551" y="4125967"/>
            <a:ext cx="3570900" cy="756000"/>
          </a:xfrm>
          <a:prstGeom prst="rect">
            <a:avLst/>
          </a:prstGeom>
        </p:spPr>
        <p:txBody>
          <a:bodyPr spcFirstLastPara="1" wrap="square" lIns="91425" tIns="91425" rIns="91425" bIns="91425" anchor="t" anchorCtr="0">
            <a:noAutofit/>
          </a:bodyPr>
          <a:lstStyle>
            <a:lvl1pPr marL="457189" lvl="0" indent="-342891" algn="ctr">
              <a:spcBef>
                <a:spcPts val="0"/>
              </a:spcBef>
              <a:spcAft>
                <a:spcPts val="0"/>
              </a:spcAft>
              <a:buClr>
                <a:schemeClr val="accent1"/>
              </a:buClr>
              <a:buSzPts val="1800"/>
              <a:buChar char="●"/>
              <a:defRPr>
                <a:solidFill>
                  <a:schemeClr val="accent1"/>
                </a:solidFill>
              </a:defRPr>
            </a:lvl1pPr>
            <a:lvl2pPr marL="914377" lvl="1" indent="-342891" algn="ctr">
              <a:spcBef>
                <a:spcPts val="1600"/>
              </a:spcBef>
              <a:spcAft>
                <a:spcPts val="0"/>
              </a:spcAft>
              <a:buClr>
                <a:schemeClr val="accent1"/>
              </a:buClr>
              <a:buSzPts val="1800"/>
              <a:buChar char="○"/>
              <a:defRPr sz="1800">
                <a:solidFill>
                  <a:schemeClr val="accent1"/>
                </a:solidFill>
              </a:defRPr>
            </a:lvl2pPr>
            <a:lvl3pPr marL="1371566" lvl="2" indent="-342891" algn="ctr">
              <a:spcBef>
                <a:spcPts val="1600"/>
              </a:spcBef>
              <a:spcAft>
                <a:spcPts val="0"/>
              </a:spcAft>
              <a:buClr>
                <a:schemeClr val="accent1"/>
              </a:buClr>
              <a:buSzPts val="1800"/>
              <a:buChar char="■"/>
              <a:defRPr sz="1800">
                <a:solidFill>
                  <a:schemeClr val="accent1"/>
                </a:solidFill>
              </a:defRPr>
            </a:lvl3pPr>
            <a:lvl4pPr marL="1828754" lvl="3" indent="-342891" algn="ctr">
              <a:spcBef>
                <a:spcPts val="1600"/>
              </a:spcBef>
              <a:spcAft>
                <a:spcPts val="0"/>
              </a:spcAft>
              <a:buClr>
                <a:schemeClr val="accent1"/>
              </a:buClr>
              <a:buSzPts val="1800"/>
              <a:buChar char="●"/>
              <a:defRPr sz="1800">
                <a:solidFill>
                  <a:schemeClr val="accent1"/>
                </a:solidFill>
              </a:defRPr>
            </a:lvl4pPr>
            <a:lvl5pPr marL="2285943" lvl="4" indent="-342891" algn="ctr">
              <a:spcBef>
                <a:spcPts val="1600"/>
              </a:spcBef>
              <a:spcAft>
                <a:spcPts val="0"/>
              </a:spcAft>
              <a:buClr>
                <a:schemeClr val="accent1"/>
              </a:buClr>
              <a:buSzPts val="1800"/>
              <a:buChar char="○"/>
              <a:defRPr sz="1800">
                <a:solidFill>
                  <a:schemeClr val="accent1"/>
                </a:solidFill>
              </a:defRPr>
            </a:lvl5pPr>
            <a:lvl6pPr marL="2743131" lvl="5" indent="-342891" algn="ctr">
              <a:spcBef>
                <a:spcPts val="1600"/>
              </a:spcBef>
              <a:spcAft>
                <a:spcPts val="0"/>
              </a:spcAft>
              <a:buClr>
                <a:schemeClr val="accent1"/>
              </a:buClr>
              <a:buSzPts val="1800"/>
              <a:buChar char="■"/>
              <a:defRPr sz="1800">
                <a:solidFill>
                  <a:schemeClr val="accent1"/>
                </a:solidFill>
              </a:defRPr>
            </a:lvl6pPr>
            <a:lvl7pPr marL="3200320" lvl="6" indent="-342891" algn="ctr">
              <a:spcBef>
                <a:spcPts val="1600"/>
              </a:spcBef>
              <a:spcAft>
                <a:spcPts val="0"/>
              </a:spcAft>
              <a:buClr>
                <a:schemeClr val="accent1"/>
              </a:buClr>
              <a:buSzPts val="1800"/>
              <a:buChar char="●"/>
              <a:defRPr sz="1800">
                <a:solidFill>
                  <a:schemeClr val="accent1"/>
                </a:solidFill>
              </a:defRPr>
            </a:lvl7pPr>
            <a:lvl8pPr marL="3657509" lvl="7" indent="-342891" algn="ctr">
              <a:spcBef>
                <a:spcPts val="1600"/>
              </a:spcBef>
              <a:spcAft>
                <a:spcPts val="0"/>
              </a:spcAft>
              <a:buClr>
                <a:schemeClr val="accent1"/>
              </a:buClr>
              <a:buSzPts val="1800"/>
              <a:buChar char="○"/>
              <a:defRPr sz="1800">
                <a:solidFill>
                  <a:schemeClr val="accent1"/>
                </a:solidFill>
              </a:defRPr>
            </a:lvl8pPr>
            <a:lvl9pPr marL="4114697" lvl="8" indent="-342891" algn="ctr">
              <a:spcBef>
                <a:spcPts val="1600"/>
              </a:spcBef>
              <a:spcAft>
                <a:spcPts val="1600"/>
              </a:spcAft>
              <a:buClr>
                <a:schemeClr val="accent1"/>
              </a:buClr>
              <a:buSzPts val="1800"/>
              <a:buChar char="■"/>
              <a:defRPr sz="1800">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250171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3330671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938501" y="593367"/>
            <a:ext cx="5735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43" name="Google Shape;43;p13"/>
          <p:cNvSpPr txBox="1">
            <a:spLocks noGrp="1"/>
          </p:cNvSpPr>
          <p:nvPr>
            <p:ph type="body" idx="1"/>
          </p:nvPr>
        </p:nvSpPr>
        <p:spPr>
          <a:xfrm>
            <a:off x="938501" y="1661367"/>
            <a:ext cx="7172100" cy="4053200"/>
          </a:xfrm>
          <a:prstGeom prst="rect">
            <a:avLst/>
          </a:prstGeom>
        </p:spPr>
        <p:txBody>
          <a:bodyPr spcFirstLastPara="1" wrap="square" lIns="91425" tIns="91425" rIns="91425" bIns="91425" anchor="t" anchorCtr="0">
            <a:noAutofit/>
          </a:bodyPr>
          <a:lstStyle>
            <a:lvl1pPr marL="457189" lvl="0" indent="-301618" rtl="0">
              <a:spcBef>
                <a:spcPts val="0"/>
              </a:spcBef>
              <a:spcAft>
                <a:spcPts val="0"/>
              </a:spcAft>
              <a:buClr>
                <a:schemeClr val="lt1"/>
              </a:buClr>
              <a:buSzPts val="1150"/>
              <a:buChar char="●"/>
              <a:defRPr sz="1151">
                <a:solidFill>
                  <a:schemeClr val="lt1"/>
                </a:solidFill>
              </a:defRPr>
            </a:lvl1pPr>
            <a:lvl2pPr marL="914377" lvl="1" indent="-301618" rtl="0">
              <a:spcBef>
                <a:spcPts val="1600"/>
              </a:spcBef>
              <a:spcAft>
                <a:spcPts val="0"/>
              </a:spcAft>
              <a:buClr>
                <a:schemeClr val="lt1"/>
              </a:buClr>
              <a:buSzPts val="1150"/>
              <a:buChar char="○"/>
              <a:defRPr sz="1151">
                <a:solidFill>
                  <a:schemeClr val="lt1"/>
                </a:solidFill>
              </a:defRPr>
            </a:lvl2pPr>
            <a:lvl3pPr marL="1371566" lvl="2" indent="-301618" rtl="0">
              <a:spcBef>
                <a:spcPts val="1600"/>
              </a:spcBef>
              <a:spcAft>
                <a:spcPts val="0"/>
              </a:spcAft>
              <a:buClr>
                <a:schemeClr val="lt1"/>
              </a:buClr>
              <a:buSzPts val="1150"/>
              <a:buChar char="■"/>
              <a:defRPr sz="1151">
                <a:solidFill>
                  <a:schemeClr val="lt1"/>
                </a:solidFill>
              </a:defRPr>
            </a:lvl3pPr>
            <a:lvl4pPr marL="1828754" lvl="3" indent="-301618" rtl="0">
              <a:spcBef>
                <a:spcPts val="1600"/>
              </a:spcBef>
              <a:spcAft>
                <a:spcPts val="0"/>
              </a:spcAft>
              <a:buClr>
                <a:schemeClr val="lt1"/>
              </a:buClr>
              <a:buSzPts val="1150"/>
              <a:buChar char="●"/>
              <a:defRPr sz="1151">
                <a:solidFill>
                  <a:schemeClr val="lt1"/>
                </a:solidFill>
              </a:defRPr>
            </a:lvl4pPr>
            <a:lvl5pPr marL="2285943" lvl="4" indent="-301618" rtl="0">
              <a:spcBef>
                <a:spcPts val="1600"/>
              </a:spcBef>
              <a:spcAft>
                <a:spcPts val="0"/>
              </a:spcAft>
              <a:buClr>
                <a:schemeClr val="lt1"/>
              </a:buClr>
              <a:buSzPts val="1150"/>
              <a:buChar char="○"/>
              <a:defRPr sz="1151">
                <a:solidFill>
                  <a:schemeClr val="lt1"/>
                </a:solidFill>
              </a:defRPr>
            </a:lvl5pPr>
            <a:lvl6pPr marL="2743131" lvl="5" indent="-301618" rtl="0">
              <a:spcBef>
                <a:spcPts val="1600"/>
              </a:spcBef>
              <a:spcAft>
                <a:spcPts val="0"/>
              </a:spcAft>
              <a:buClr>
                <a:schemeClr val="lt1"/>
              </a:buClr>
              <a:buSzPts val="1150"/>
              <a:buChar char="■"/>
              <a:defRPr sz="1151">
                <a:solidFill>
                  <a:schemeClr val="lt1"/>
                </a:solidFill>
              </a:defRPr>
            </a:lvl6pPr>
            <a:lvl7pPr marL="3200320" lvl="6" indent="-301618" rtl="0">
              <a:spcBef>
                <a:spcPts val="1600"/>
              </a:spcBef>
              <a:spcAft>
                <a:spcPts val="0"/>
              </a:spcAft>
              <a:buClr>
                <a:schemeClr val="lt1"/>
              </a:buClr>
              <a:buSzPts val="1150"/>
              <a:buChar char="●"/>
              <a:defRPr sz="1151">
                <a:solidFill>
                  <a:schemeClr val="lt1"/>
                </a:solidFill>
              </a:defRPr>
            </a:lvl7pPr>
            <a:lvl8pPr marL="3657509" lvl="7" indent="-301618" rtl="0">
              <a:spcBef>
                <a:spcPts val="1600"/>
              </a:spcBef>
              <a:spcAft>
                <a:spcPts val="0"/>
              </a:spcAft>
              <a:buClr>
                <a:schemeClr val="lt1"/>
              </a:buClr>
              <a:buSzPts val="1150"/>
              <a:buChar char="○"/>
              <a:defRPr sz="1151">
                <a:solidFill>
                  <a:schemeClr val="lt1"/>
                </a:solidFill>
              </a:defRPr>
            </a:lvl8pPr>
            <a:lvl9pPr marL="4114697" lvl="8" indent="-301618" rtl="0">
              <a:spcBef>
                <a:spcPts val="1600"/>
              </a:spcBef>
              <a:spcAft>
                <a:spcPts val="1600"/>
              </a:spcAft>
              <a:buClr>
                <a:schemeClr val="lt1"/>
              </a:buClr>
              <a:buSzPts val="1150"/>
              <a:buChar char="■"/>
              <a:defRPr sz="1151">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1910675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3538497" y="34874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46" name="Google Shape;46;p14"/>
          <p:cNvSpPr txBox="1">
            <a:spLocks noGrp="1"/>
          </p:cNvSpPr>
          <p:nvPr>
            <p:ph type="subTitle" idx="1"/>
          </p:nvPr>
        </p:nvSpPr>
        <p:spPr>
          <a:xfrm>
            <a:off x="3538497" y="41974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47" name="Google Shape;47;p14"/>
          <p:cNvSpPr txBox="1">
            <a:spLocks noGrp="1"/>
          </p:cNvSpPr>
          <p:nvPr>
            <p:ph type="title" idx="2"/>
          </p:nvPr>
        </p:nvSpPr>
        <p:spPr>
          <a:xfrm>
            <a:off x="6028553" y="34874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48" name="Google Shape;48;p14"/>
          <p:cNvSpPr txBox="1">
            <a:spLocks noGrp="1"/>
          </p:cNvSpPr>
          <p:nvPr>
            <p:ph type="subTitle" idx="3"/>
          </p:nvPr>
        </p:nvSpPr>
        <p:spPr>
          <a:xfrm>
            <a:off x="6028553" y="41974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49" name="Google Shape;49;p14"/>
          <p:cNvSpPr txBox="1">
            <a:spLocks noGrp="1"/>
          </p:cNvSpPr>
          <p:nvPr>
            <p:ph type="title" idx="4"/>
          </p:nvPr>
        </p:nvSpPr>
        <p:spPr>
          <a:xfrm>
            <a:off x="1048447" y="34874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50" name="Google Shape;50;p14"/>
          <p:cNvSpPr txBox="1">
            <a:spLocks noGrp="1"/>
          </p:cNvSpPr>
          <p:nvPr>
            <p:ph type="subTitle" idx="5"/>
          </p:nvPr>
        </p:nvSpPr>
        <p:spPr>
          <a:xfrm>
            <a:off x="1048447" y="41974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51" name="Google Shape;51;p14"/>
          <p:cNvSpPr txBox="1">
            <a:spLocks noGrp="1"/>
          </p:cNvSpPr>
          <p:nvPr>
            <p:ph type="title" idx="6" hasCustomPrompt="1"/>
          </p:nvPr>
        </p:nvSpPr>
        <p:spPr>
          <a:xfrm>
            <a:off x="1048451" y="2360933"/>
            <a:ext cx="20670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
        <p:nvSpPr>
          <p:cNvPr id="52" name="Google Shape;52;p14"/>
          <p:cNvSpPr txBox="1">
            <a:spLocks noGrp="1"/>
          </p:cNvSpPr>
          <p:nvPr>
            <p:ph type="title" idx="7" hasCustomPrompt="1"/>
          </p:nvPr>
        </p:nvSpPr>
        <p:spPr>
          <a:xfrm>
            <a:off x="3538500" y="2360933"/>
            <a:ext cx="20670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
        <p:nvSpPr>
          <p:cNvPr id="53" name="Google Shape;53;p14"/>
          <p:cNvSpPr txBox="1">
            <a:spLocks noGrp="1"/>
          </p:cNvSpPr>
          <p:nvPr>
            <p:ph type="title" idx="8" hasCustomPrompt="1"/>
          </p:nvPr>
        </p:nvSpPr>
        <p:spPr>
          <a:xfrm>
            <a:off x="6028551" y="2360933"/>
            <a:ext cx="20670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Tree>
    <p:extLst>
      <p:ext uri="{BB962C8B-B14F-4D97-AF65-F5344CB8AC3E}">
        <p14:creationId xmlns:p14="http://schemas.microsoft.com/office/powerpoint/2010/main" val="3156969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Text">
  <p:cSld name="Big Text">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4285501" y="3777167"/>
            <a:ext cx="3657300" cy="859600"/>
          </a:xfrm>
          <a:prstGeom prst="rect">
            <a:avLst/>
          </a:prstGeom>
          <a:effectLst>
            <a:outerShdw blurRad="57150" dist="19050" dir="5400000" algn="bl" rotWithShape="0">
              <a:srgbClr val="76A5AF">
                <a:alpha val="88000"/>
              </a:srgbClr>
            </a:outerShdw>
          </a:effectLst>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b="1">
                <a:solidFill>
                  <a:schemeClr val="lt1"/>
                </a:solidFill>
              </a:defRPr>
            </a:lvl1pPr>
            <a:lvl2pPr lvl="1" algn="ctr" rtl="0">
              <a:spcBef>
                <a:spcPts val="0"/>
              </a:spcBef>
              <a:spcAft>
                <a:spcPts val="0"/>
              </a:spcAft>
              <a:buClr>
                <a:schemeClr val="lt1"/>
              </a:buClr>
              <a:buSzPts val="3600"/>
              <a:buNone/>
              <a:defRPr sz="3600" b="1">
                <a:solidFill>
                  <a:schemeClr val="lt1"/>
                </a:solidFill>
              </a:defRPr>
            </a:lvl2pPr>
            <a:lvl3pPr lvl="2" algn="ctr" rtl="0">
              <a:spcBef>
                <a:spcPts val="0"/>
              </a:spcBef>
              <a:spcAft>
                <a:spcPts val="0"/>
              </a:spcAft>
              <a:buClr>
                <a:schemeClr val="lt1"/>
              </a:buClr>
              <a:buSzPts val="3600"/>
              <a:buNone/>
              <a:defRPr sz="3600" b="1">
                <a:solidFill>
                  <a:schemeClr val="lt1"/>
                </a:solidFill>
              </a:defRPr>
            </a:lvl3pPr>
            <a:lvl4pPr lvl="3" algn="ctr" rtl="0">
              <a:spcBef>
                <a:spcPts val="0"/>
              </a:spcBef>
              <a:spcAft>
                <a:spcPts val="0"/>
              </a:spcAft>
              <a:buClr>
                <a:schemeClr val="lt1"/>
              </a:buClr>
              <a:buSzPts val="3600"/>
              <a:buNone/>
              <a:defRPr sz="3600" b="1">
                <a:solidFill>
                  <a:schemeClr val="lt1"/>
                </a:solidFill>
              </a:defRPr>
            </a:lvl4pPr>
            <a:lvl5pPr lvl="4" algn="ctr" rtl="0">
              <a:spcBef>
                <a:spcPts val="0"/>
              </a:spcBef>
              <a:spcAft>
                <a:spcPts val="0"/>
              </a:spcAft>
              <a:buClr>
                <a:schemeClr val="lt1"/>
              </a:buClr>
              <a:buSzPts val="3600"/>
              <a:buNone/>
              <a:defRPr sz="3600" b="1">
                <a:solidFill>
                  <a:schemeClr val="lt1"/>
                </a:solidFill>
              </a:defRPr>
            </a:lvl5pPr>
            <a:lvl6pPr lvl="5" algn="ctr" rtl="0">
              <a:spcBef>
                <a:spcPts val="0"/>
              </a:spcBef>
              <a:spcAft>
                <a:spcPts val="0"/>
              </a:spcAft>
              <a:buClr>
                <a:schemeClr val="lt1"/>
              </a:buClr>
              <a:buSzPts val="3600"/>
              <a:buNone/>
              <a:defRPr sz="3600" b="1">
                <a:solidFill>
                  <a:schemeClr val="lt1"/>
                </a:solidFill>
              </a:defRPr>
            </a:lvl6pPr>
            <a:lvl7pPr lvl="6" algn="ctr" rtl="0">
              <a:spcBef>
                <a:spcPts val="0"/>
              </a:spcBef>
              <a:spcAft>
                <a:spcPts val="0"/>
              </a:spcAft>
              <a:buClr>
                <a:schemeClr val="lt1"/>
              </a:buClr>
              <a:buSzPts val="3600"/>
              <a:buNone/>
              <a:defRPr sz="3600" b="1">
                <a:solidFill>
                  <a:schemeClr val="lt1"/>
                </a:solidFill>
              </a:defRPr>
            </a:lvl7pPr>
            <a:lvl8pPr lvl="7" algn="ctr" rtl="0">
              <a:spcBef>
                <a:spcPts val="0"/>
              </a:spcBef>
              <a:spcAft>
                <a:spcPts val="0"/>
              </a:spcAft>
              <a:buClr>
                <a:schemeClr val="lt1"/>
              </a:buClr>
              <a:buSzPts val="3600"/>
              <a:buNone/>
              <a:defRPr sz="3600" b="1">
                <a:solidFill>
                  <a:schemeClr val="lt1"/>
                </a:solidFill>
              </a:defRPr>
            </a:lvl8pPr>
            <a:lvl9pPr lvl="8" algn="ctr" rtl="0">
              <a:spcBef>
                <a:spcPts val="0"/>
              </a:spcBef>
              <a:spcAft>
                <a:spcPts val="0"/>
              </a:spcAft>
              <a:buClr>
                <a:schemeClr val="lt1"/>
              </a:buClr>
              <a:buSzPts val="3600"/>
              <a:buNone/>
              <a:defRPr sz="3600" b="1">
                <a:solidFill>
                  <a:schemeClr val="lt1"/>
                </a:solidFill>
              </a:defRPr>
            </a:lvl9pPr>
          </a:lstStyle>
          <a:p>
            <a:r>
              <a:rPr lang="en-US"/>
              <a:t>Click to edit Master title style</a:t>
            </a:r>
            <a:endParaRPr/>
          </a:p>
        </p:txBody>
      </p:sp>
      <p:sp>
        <p:nvSpPr>
          <p:cNvPr id="56" name="Google Shape;56;p15"/>
          <p:cNvSpPr txBox="1">
            <a:spLocks noGrp="1"/>
          </p:cNvSpPr>
          <p:nvPr>
            <p:ph type="subTitle" idx="1"/>
          </p:nvPr>
        </p:nvSpPr>
        <p:spPr>
          <a:xfrm>
            <a:off x="4144051" y="4733133"/>
            <a:ext cx="3940200" cy="6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1449228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6"/>
          <p:cNvSpPr txBox="1">
            <a:spLocks noGrp="1"/>
          </p:cNvSpPr>
          <p:nvPr>
            <p:ph type="ctrTitle"/>
          </p:nvPr>
        </p:nvSpPr>
        <p:spPr>
          <a:xfrm>
            <a:off x="1850526" y="1543900"/>
            <a:ext cx="5442900" cy="347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3000" b="1">
                <a:solidFill>
                  <a:schemeClr val="lt1"/>
                </a:solidFill>
              </a:defRPr>
            </a:lvl1pPr>
            <a:lvl2pPr lvl="1" algn="ctr" rtl="0">
              <a:spcBef>
                <a:spcPts val="0"/>
              </a:spcBef>
              <a:spcAft>
                <a:spcPts val="0"/>
              </a:spcAft>
              <a:buClr>
                <a:schemeClr val="lt1"/>
              </a:buClr>
              <a:buSzPts val="3000"/>
              <a:buNone/>
              <a:defRPr sz="3000" b="1">
                <a:solidFill>
                  <a:schemeClr val="lt1"/>
                </a:solidFill>
              </a:defRPr>
            </a:lvl2pPr>
            <a:lvl3pPr lvl="2" algn="ctr" rtl="0">
              <a:spcBef>
                <a:spcPts val="0"/>
              </a:spcBef>
              <a:spcAft>
                <a:spcPts val="0"/>
              </a:spcAft>
              <a:buClr>
                <a:schemeClr val="lt1"/>
              </a:buClr>
              <a:buSzPts val="3000"/>
              <a:buNone/>
              <a:defRPr sz="3000" b="1">
                <a:solidFill>
                  <a:schemeClr val="lt1"/>
                </a:solidFill>
              </a:defRPr>
            </a:lvl3pPr>
            <a:lvl4pPr lvl="3" algn="ctr" rtl="0">
              <a:spcBef>
                <a:spcPts val="0"/>
              </a:spcBef>
              <a:spcAft>
                <a:spcPts val="0"/>
              </a:spcAft>
              <a:buClr>
                <a:schemeClr val="lt1"/>
              </a:buClr>
              <a:buSzPts val="3000"/>
              <a:buNone/>
              <a:defRPr sz="3000" b="1">
                <a:solidFill>
                  <a:schemeClr val="lt1"/>
                </a:solidFill>
              </a:defRPr>
            </a:lvl4pPr>
            <a:lvl5pPr lvl="4" algn="ctr" rtl="0">
              <a:spcBef>
                <a:spcPts val="0"/>
              </a:spcBef>
              <a:spcAft>
                <a:spcPts val="0"/>
              </a:spcAft>
              <a:buClr>
                <a:schemeClr val="lt1"/>
              </a:buClr>
              <a:buSzPts val="3000"/>
              <a:buNone/>
              <a:defRPr sz="3000" b="1">
                <a:solidFill>
                  <a:schemeClr val="lt1"/>
                </a:solidFill>
              </a:defRPr>
            </a:lvl5pPr>
            <a:lvl6pPr lvl="5" algn="ctr" rtl="0">
              <a:spcBef>
                <a:spcPts val="0"/>
              </a:spcBef>
              <a:spcAft>
                <a:spcPts val="0"/>
              </a:spcAft>
              <a:buClr>
                <a:schemeClr val="lt1"/>
              </a:buClr>
              <a:buSzPts val="3000"/>
              <a:buNone/>
              <a:defRPr sz="3000" b="1">
                <a:solidFill>
                  <a:schemeClr val="lt1"/>
                </a:solidFill>
              </a:defRPr>
            </a:lvl6pPr>
            <a:lvl7pPr lvl="6" algn="ctr" rtl="0">
              <a:spcBef>
                <a:spcPts val="0"/>
              </a:spcBef>
              <a:spcAft>
                <a:spcPts val="0"/>
              </a:spcAft>
              <a:buClr>
                <a:schemeClr val="lt1"/>
              </a:buClr>
              <a:buSzPts val="3000"/>
              <a:buNone/>
              <a:defRPr sz="3000" b="1">
                <a:solidFill>
                  <a:schemeClr val="lt1"/>
                </a:solidFill>
              </a:defRPr>
            </a:lvl7pPr>
            <a:lvl8pPr lvl="7" algn="ctr" rtl="0">
              <a:spcBef>
                <a:spcPts val="0"/>
              </a:spcBef>
              <a:spcAft>
                <a:spcPts val="0"/>
              </a:spcAft>
              <a:buClr>
                <a:schemeClr val="lt1"/>
              </a:buClr>
              <a:buSzPts val="3000"/>
              <a:buNone/>
              <a:defRPr sz="3000" b="1">
                <a:solidFill>
                  <a:schemeClr val="lt1"/>
                </a:solidFill>
              </a:defRPr>
            </a:lvl8pPr>
            <a:lvl9pPr lvl="8" algn="ctr" rtl="0">
              <a:spcBef>
                <a:spcPts val="0"/>
              </a:spcBef>
              <a:spcAft>
                <a:spcPts val="0"/>
              </a:spcAft>
              <a:buClr>
                <a:schemeClr val="lt1"/>
              </a:buClr>
              <a:buSzPts val="3000"/>
              <a:buNone/>
              <a:defRPr sz="3000" b="1">
                <a:solidFill>
                  <a:schemeClr val="lt1"/>
                </a:solidFill>
              </a:defRPr>
            </a:lvl9pPr>
          </a:lstStyle>
          <a:p>
            <a:r>
              <a:rPr lang="en-US"/>
              <a:t>Click to edit Master title style</a:t>
            </a:r>
            <a:endParaRPr/>
          </a:p>
        </p:txBody>
      </p:sp>
      <p:sp>
        <p:nvSpPr>
          <p:cNvPr id="59" name="Google Shape;59;p16"/>
          <p:cNvSpPr txBox="1">
            <a:spLocks noGrp="1"/>
          </p:cNvSpPr>
          <p:nvPr>
            <p:ph type="subTitle" idx="1"/>
          </p:nvPr>
        </p:nvSpPr>
        <p:spPr>
          <a:xfrm>
            <a:off x="2481900" y="5260800"/>
            <a:ext cx="4180200" cy="6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1800"/>
              <a:buNone/>
              <a:defRPr sz="1800">
                <a:solidFill>
                  <a:schemeClr val="accent1"/>
                </a:solidFill>
              </a:defRPr>
            </a:lvl2pPr>
            <a:lvl3pPr lvl="2" algn="ctr" rtl="0">
              <a:lnSpc>
                <a:spcPct val="100000"/>
              </a:lnSpc>
              <a:spcBef>
                <a:spcPts val="0"/>
              </a:spcBef>
              <a:spcAft>
                <a:spcPts val="0"/>
              </a:spcAft>
              <a:buClr>
                <a:schemeClr val="accent1"/>
              </a:buClr>
              <a:buSzPts val="1800"/>
              <a:buNone/>
              <a:defRPr sz="1800">
                <a:solidFill>
                  <a:schemeClr val="accent1"/>
                </a:solidFill>
              </a:defRPr>
            </a:lvl3pPr>
            <a:lvl4pPr lvl="3" algn="ctr" rtl="0">
              <a:lnSpc>
                <a:spcPct val="100000"/>
              </a:lnSpc>
              <a:spcBef>
                <a:spcPts val="0"/>
              </a:spcBef>
              <a:spcAft>
                <a:spcPts val="0"/>
              </a:spcAft>
              <a:buClr>
                <a:schemeClr val="accent1"/>
              </a:buClr>
              <a:buSzPts val="1800"/>
              <a:buNone/>
              <a:defRPr sz="1800">
                <a:solidFill>
                  <a:schemeClr val="accent1"/>
                </a:solidFill>
              </a:defRPr>
            </a:lvl4pPr>
            <a:lvl5pPr lvl="4" algn="ctr" rtl="0">
              <a:lnSpc>
                <a:spcPct val="100000"/>
              </a:lnSpc>
              <a:spcBef>
                <a:spcPts val="0"/>
              </a:spcBef>
              <a:spcAft>
                <a:spcPts val="0"/>
              </a:spcAft>
              <a:buClr>
                <a:schemeClr val="accent1"/>
              </a:buClr>
              <a:buSzPts val="1800"/>
              <a:buNone/>
              <a:defRPr sz="1800">
                <a:solidFill>
                  <a:schemeClr val="accent1"/>
                </a:solidFill>
              </a:defRPr>
            </a:lvl5pPr>
            <a:lvl6pPr lvl="5" algn="ctr" rtl="0">
              <a:lnSpc>
                <a:spcPct val="100000"/>
              </a:lnSpc>
              <a:spcBef>
                <a:spcPts val="0"/>
              </a:spcBef>
              <a:spcAft>
                <a:spcPts val="0"/>
              </a:spcAft>
              <a:buClr>
                <a:schemeClr val="accent1"/>
              </a:buClr>
              <a:buSzPts val="1800"/>
              <a:buNone/>
              <a:defRPr sz="1800">
                <a:solidFill>
                  <a:schemeClr val="accent1"/>
                </a:solidFill>
              </a:defRPr>
            </a:lvl6pPr>
            <a:lvl7pPr lvl="6" algn="ctr" rtl="0">
              <a:lnSpc>
                <a:spcPct val="100000"/>
              </a:lnSpc>
              <a:spcBef>
                <a:spcPts val="0"/>
              </a:spcBef>
              <a:spcAft>
                <a:spcPts val="0"/>
              </a:spcAft>
              <a:buClr>
                <a:schemeClr val="accent1"/>
              </a:buClr>
              <a:buSzPts val="1800"/>
              <a:buNone/>
              <a:defRPr sz="1800">
                <a:solidFill>
                  <a:schemeClr val="accent1"/>
                </a:solidFill>
              </a:defRPr>
            </a:lvl7pPr>
            <a:lvl8pPr lvl="7" algn="ctr" rtl="0">
              <a:lnSpc>
                <a:spcPct val="100000"/>
              </a:lnSpc>
              <a:spcBef>
                <a:spcPts val="0"/>
              </a:spcBef>
              <a:spcAft>
                <a:spcPts val="0"/>
              </a:spcAft>
              <a:buClr>
                <a:schemeClr val="accent1"/>
              </a:buClr>
              <a:buSzPts val="1800"/>
              <a:buNone/>
              <a:defRPr sz="1800">
                <a:solidFill>
                  <a:schemeClr val="accent1"/>
                </a:solidFill>
              </a:defRPr>
            </a:lvl8pPr>
            <a:lvl9pPr lvl="8" algn="ctr" rtl="0">
              <a:lnSpc>
                <a:spcPct val="100000"/>
              </a:lnSpc>
              <a:spcBef>
                <a:spcPts val="0"/>
              </a:spcBef>
              <a:spcAft>
                <a:spcPts val="0"/>
              </a:spcAft>
              <a:buClr>
                <a:schemeClr val="accent1"/>
              </a:buClr>
              <a:buSzPts val="1800"/>
              <a:buNone/>
              <a:defRPr sz="18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3983884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1937339" y="3284233"/>
            <a:ext cx="23901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62" name="Google Shape;62;p17"/>
          <p:cNvSpPr txBox="1">
            <a:spLocks noGrp="1"/>
          </p:cNvSpPr>
          <p:nvPr>
            <p:ph type="subTitle" idx="1"/>
          </p:nvPr>
        </p:nvSpPr>
        <p:spPr>
          <a:xfrm>
            <a:off x="1937339" y="4197433"/>
            <a:ext cx="23901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63" name="Google Shape;63;p17"/>
          <p:cNvSpPr txBox="1">
            <a:spLocks noGrp="1"/>
          </p:cNvSpPr>
          <p:nvPr>
            <p:ph type="title" idx="2"/>
          </p:nvPr>
        </p:nvSpPr>
        <p:spPr>
          <a:xfrm>
            <a:off x="4816563" y="3284233"/>
            <a:ext cx="23901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64" name="Google Shape;64;p17"/>
          <p:cNvSpPr txBox="1">
            <a:spLocks noGrp="1"/>
          </p:cNvSpPr>
          <p:nvPr>
            <p:ph type="subTitle" idx="3"/>
          </p:nvPr>
        </p:nvSpPr>
        <p:spPr>
          <a:xfrm>
            <a:off x="4816563" y="4197433"/>
            <a:ext cx="23901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65" name="Google Shape;65;p17"/>
          <p:cNvSpPr txBox="1">
            <a:spLocks noGrp="1"/>
          </p:cNvSpPr>
          <p:nvPr>
            <p:ph type="title" idx="4"/>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1048411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hree Columns ">
  <p:cSld name="Title + Three Columns ">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3538497" y="36906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68" name="Google Shape;68;p18"/>
          <p:cNvSpPr txBox="1">
            <a:spLocks noGrp="1"/>
          </p:cNvSpPr>
          <p:nvPr>
            <p:ph type="subTitle" idx="1"/>
          </p:nvPr>
        </p:nvSpPr>
        <p:spPr>
          <a:xfrm>
            <a:off x="3538497" y="46038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69" name="Google Shape;69;p18"/>
          <p:cNvSpPr txBox="1">
            <a:spLocks noGrp="1"/>
          </p:cNvSpPr>
          <p:nvPr>
            <p:ph type="title" idx="2"/>
          </p:nvPr>
        </p:nvSpPr>
        <p:spPr>
          <a:xfrm>
            <a:off x="6028553" y="36906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70" name="Google Shape;70;p18"/>
          <p:cNvSpPr txBox="1">
            <a:spLocks noGrp="1"/>
          </p:cNvSpPr>
          <p:nvPr>
            <p:ph type="subTitle" idx="3"/>
          </p:nvPr>
        </p:nvSpPr>
        <p:spPr>
          <a:xfrm>
            <a:off x="6028553" y="46038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71" name="Google Shape;71;p18"/>
          <p:cNvSpPr txBox="1">
            <a:spLocks noGrp="1"/>
          </p:cNvSpPr>
          <p:nvPr>
            <p:ph type="title" idx="4"/>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72" name="Google Shape;72;p18"/>
          <p:cNvSpPr txBox="1">
            <a:spLocks noGrp="1"/>
          </p:cNvSpPr>
          <p:nvPr>
            <p:ph type="title" idx="5"/>
          </p:nvPr>
        </p:nvSpPr>
        <p:spPr>
          <a:xfrm>
            <a:off x="1048447" y="36906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73" name="Google Shape;73;p18"/>
          <p:cNvSpPr txBox="1">
            <a:spLocks noGrp="1"/>
          </p:cNvSpPr>
          <p:nvPr>
            <p:ph type="subTitle" idx="6"/>
          </p:nvPr>
        </p:nvSpPr>
        <p:spPr>
          <a:xfrm>
            <a:off x="1048447" y="46038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1338203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text">
  <p:cSld name="1_Big text">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9"/>
          <p:cNvSpPr txBox="1">
            <a:spLocks noGrp="1"/>
          </p:cNvSpPr>
          <p:nvPr>
            <p:ph type="ctrTitle"/>
          </p:nvPr>
        </p:nvSpPr>
        <p:spPr>
          <a:xfrm>
            <a:off x="1273500" y="1825333"/>
            <a:ext cx="6597000" cy="281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500"/>
              <a:buNone/>
              <a:defRPr sz="4500" b="1">
                <a:solidFill>
                  <a:schemeClr val="lt1"/>
                </a:solidFill>
              </a:defRPr>
            </a:lvl1pPr>
            <a:lvl2pPr lvl="1" algn="ctr" rtl="0">
              <a:spcBef>
                <a:spcPts val="0"/>
              </a:spcBef>
              <a:spcAft>
                <a:spcPts val="0"/>
              </a:spcAft>
              <a:buClr>
                <a:schemeClr val="lt1"/>
              </a:buClr>
              <a:buSzPts val="3600"/>
              <a:buNone/>
              <a:defRPr sz="3600" b="1">
                <a:solidFill>
                  <a:schemeClr val="lt1"/>
                </a:solidFill>
              </a:defRPr>
            </a:lvl2pPr>
            <a:lvl3pPr lvl="2" algn="ctr" rtl="0">
              <a:spcBef>
                <a:spcPts val="0"/>
              </a:spcBef>
              <a:spcAft>
                <a:spcPts val="0"/>
              </a:spcAft>
              <a:buClr>
                <a:schemeClr val="lt1"/>
              </a:buClr>
              <a:buSzPts val="3600"/>
              <a:buNone/>
              <a:defRPr sz="3600" b="1">
                <a:solidFill>
                  <a:schemeClr val="lt1"/>
                </a:solidFill>
              </a:defRPr>
            </a:lvl3pPr>
            <a:lvl4pPr lvl="3" algn="ctr" rtl="0">
              <a:spcBef>
                <a:spcPts val="0"/>
              </a:spcBef>
              <a:spcAft>
                <a:spcPts val="0"/>
              </a:spcAft>
              <a:buClr>
                <a:schemeClr val="lt1"/>
              </a:buClr>
              <a:buSzPts val="3600"/>
              <a:buNone/>
              <a:defRPr sz="3600" b="1">
                <a:solidFill>
                  <a:schemeClr val="lt1"/>
                </a:solidFill>
              </a:defRPr>
            </a:lvl4pPr>
            <a:lvl5pPr lvl="4" algn="ctr" rtl="0">
              <a:spcBef>
                <a:spcPts val="0"/>
              </a:spcBef>
              <a:spcAft>
                <a:spcPts val="0"/>
              </a:spcAft>
              <a:buClr>
                <a:schemeClr val="lt1"/>
              </a:buClr>
              <a:buSzPts val="3600"/>
              <a:buNone/>
              <a:defRPr sz="3600" b="1">
                <a:solidFill>
                  <a:schemeClr val="lt1"/>
                </a:solidFill>
              </a:defRPr>
            </a:lvl5pPr>
            <a:lvl6pPr lvl="5" algn="ctr" rtl="0">
              <a:spcBef>
                <a:spcPts val="0"/>
              </a:spcBef>
              <a:spcAft>
                <a:spcPts val="0"/>
              </a:spcAft>
              <a:buClr>
                <a:schemeClr val="lt1"/>
              </a:buClr>
              <a:buSzPts val="3600"/>
              <a:buNone/>
              <a:defRPr sz="3600" b="1">
                <a:solidFill>
                  <a:schemeClr val="lt1"/>
                </a:solidFill>
              </a:defRPr>
            </a:lvl6pPr>
            <a:lvl7pPr lvl="6" algn="ctr" rtl="0">
              <a:spcBef>
                <a:spcPts val="0"/>
              </a:spcBef>
              <a:spcAft>
                <a:spcPts val="0"/>
              </a:spcAft>
              <a:buClr>
                <a:schemeClr val="lt1"/>
              </a:buClr>
              <a:buSzPts val="3600"/>
              <a:buNone/>
              <a:defRPr sz="3600" b="1">
                <a:solidFill>
                  <a:schemeClr val="lt1"/>
                </a:solidFill>
              </a:defRPr>
            </a:lvl7pPr>
            <a:lvl8pPr lvl="7" algn="ctr" rtl="0">
              <a:spcBef>
                <a:spcPts val="0"/>
              </a:spcBef>
              <a:spcAft>
                <a:spcPts val="0"/>
              </a:spcAft>
              <a:buClr>
                <a:schemeClr val="lt1"/>
              </a:buClr>
              <a:buSzPts val="3600"/>
              <a:buNone/>
              <a:defRPr sz="3600" b="1">
                <a:solidFill>
                  <a:schemeClr val="lt1"/>
                </a:solidFill>
              </a:defRPr>
            </a:lvl8pPr>
            <a:lvl9pPr lvl="8" algn="ctr" rtl="0">
              <a:spcBef>
                <a:spcPts val="0"/>
              </a:spcBef>
              <a:spcAft>
                <a:spcPts val="0"/>
              </a:spcAft>
              <a:buClr>
                <a:schemeClr val="lt1"/>
              </a:buClr>
              <a:buSzPts val="3600"/>
              <a:buNone/>
              <a:defRPr sz="3600" b="1">
                <a:solidFill>
                  <a:schemeClr val="lt1"/>
                </a:solidFill>
              </a:defRPr>
            </a:lvl9pPr>
          </a:lstStyle>
          <a:p>
            <a:r>
              <a:rPr lang="en-US"/>
              <a:t>Click to edit Master title style</a:t>
            </a:r>
            <a:endParaRPr/>
          </a:p>
        </p:txBody>
      </p:sp>
      <p:sp>
        <p:nvSpPr>
          <p:cNvPr id="76" name="Google Shape;76;p19"/>
          <p:cNvSpPr txBox="1">
            <a:spLocks noGrp="1"/>
          </p:cNvSpPr>
          <p:nvPr>
            <p:ph type="subTitle" idx="1"/>
          </p:nvPr>
        </p:nvSpPr>
        <p:spPr>
          <a:xfrm>
            <a:off x="2481900" y="3359367"/>
            <a:ext cx="4180200" cy="6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1800"/>
              <a:buNone/>
              <a:defRPr sz="1800">
                <a:solidFill>
                  <a:schemeClr val="accent1"/>
                </a:solidFill>
              </a:defRPr>
            </a:lvl2pPr>
            <a:lvl3pPr lvl="2" algn="ctr" rtl="0">
              <a:lnSpc>
                <a:spcPct val="100000"/>
              </a:lnSpc>
              <a:spcBef>
                <a:spcPts val="0"/>
              </a:spcBef>
              <a:spcAft>
                <a:spcPts val="0"/>
              </a:spcAft>
              <a:buClr>
                <a:schemeClr val="accent1"/>
              </a:buClr>
              <a:buSzPts val="1800"/>
              <a:buNone/>
              <a:defRPr sz="1800">
                <a:solidFill>
                  <a:schemeClr val="accent1"/>
                </a:solidFill>
              </a:defRPr>
            </a:lvl3pPr>
            <a:lvl4pPr lvl="3" algn="ctr" rtl="0">
              <a:lnSpc>
                <a:spcPct val="100000"/>
              </a:lnSpc>
              <a:spcBef>
                <a:spcPts val="0"/>
              </a:spcBef>
              <a:spcAft>
                <a:spcPts val="0"/>
              </a:spcAft>
              <a:buClr>
                <a:schemeClr val="accent1"/>
              </a:buClr>
              <a:buSzPts val="1800"/>
              <a:buNone/>
              <a:defRPr sz="1800">
                <a:solidFill>
                  <a:schemeClr val="accent1"/>
                </a:solidFill>
              </a:defRPr>
            </a:lvl4pPr>
            <a:lvl5pPr lvl="4" algn="ctr" rtl="0">
              <a:lnSpc>
                <a:spcPct val="100000"/>
              </a:lnSpc>
              <a:spcBef>
                <a:spcPts val="0"/>
              </a:spcBef>
              <a:spcAft>
                <a:spcPts val="0"/>
              </a:spcAft>
              <a:buClr>
                <a:schemeClr val="accent1"/>
              </a:buClr>
              <a:buSzPts val="1800"/>
              <a:buNone/>
              <a:defRPr sz="1800">
                <a:solidFill>
                  <a:schemeClr val="accent1"/>
                </a:solidFill>
              </a:defRPr>
            </a:lvl5pPr>
            <a:lvl6pPr lvl="5" algn="ctr" rtl="0">
              <a:lnSpc>
                <a:spcPct val="100000"/>
              </a:lnSpc>
              <a:spcBef>
                <a:spcPts val="0"/>
              </a:spcBef>
              <a:spcAft>
                <a:spcPts val="0"/>
              </a:spcAft>
              <a:buClr>
                <a:schemeClr val="accent1"/>
              </a:buClr>
              <a:buSzPts val="1800"/>
              <a:buNone/>
              <a:defRPr sz="1800">
                <a:solidFill>
                  <a:schemeClr val="accent1"/>
                </a:solidFill>
              </a:defRPr>
            </a:lvl6pPr>
            <a:lvl7pPr lvl="6" algn="ctr" rtl="0">
              <a:lnSpc>
                <a:spcPct val="100000"/>
              </a:lnSpc>
              <a:spcBef>
                <a:spcPts val="0"/>
              </a:spcBef>
              <a:spcAft>
                <a:spcPts val="0"/>
              </a:spcAft>
              <a:buClr>
                <a:schemeClr val="accent1"/>
              </a:buClr>
              <a:buSzPts val="1800"/>
              <a:buNone/>
              <a:defRPr sz="1800">
                <a:solidFill>
                  <a:schemeClr val="accent1"/>
                </a:solidFill>
              </a:defRPr>
            </a:lvl7pPr>
            <a:lvl8pPr lvl="7" algn="ctr" rtl="0">
              <a:lnSpc>
                <a:spcPct val="100000"/>
              </a:lnSpc>
              <a:spcBef>
                <a:spcPts val="0"/>
              </a:spcBef>
              <a:spcAft>
                <a:spcPts val="0"/>
              </a:spcAft>
              <a:buClr>
                <a:schemeClr val="accent1"/>
              </a:buClr>
              <a:buSzPts val="1800"/>
              <a:buNone/>
              <a:defRPr sz="1800">
                <a:solidFill>
                  <a:schemeClr val="accent1"/>
                </a:solidFill>
              </a:defRPr>
            </a:lvl8pPr>
            <a:lvl9pPr lvl="8" algn="ctr" rtl="0">
              <a:lnSpc>
                <a:spcPct val="100000"/>
              </a:lnSpc>
              <a:spcBef>
                <a:spcPts val="0"/>
              </a:spcBef>
              <a:spcAft>
                <a:spcPts val="0"/>
              </a:spcAft>
              <a:buClr>
                <a:schemeClr val="accent1"/>
              </a:buClr>
              <a:buSzPts val="1800"/>
              <a:buNone/>
              <a:defRPr sz="18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202470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Design">
  <p:cSld name="Title + Design">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46928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762671" y="4237000"/>
            <a:ext cx="3068700" cy="7984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3" name="Google Shape;13;p3"/>
          <p:cNvSpPr txBox="1">
            <a:spLocks noGrp="1"/>
          </p:cNvSpPr>
          <p:nvPr>
            <p:ph type="title" idx="2" hasCustomPrompt="1"/>
          </p:nvPr>
        </p:nvSpPr>
        <p:spPr>
          <a:xfrm>
            <a:off x="1048271" y="4383333"/>
            <a:ext cx="2412900" cy="1242000"/>
          </a:xfrm>
          <a:prstGeom prst="rect">
            <a:avLst/>
          </a:prstGeom>
          <a:effectLst>
            <a:outerShdw blurRad="114300" dist="28575" dir="6360000" algn="bl" rotWithShape="0">
              <a:schemeClr val="accent1">
                <a:alpha val="50000"/>
              </a:schemeClr>
            </a:outerShdw>
          </a:effectLst>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7200"/>
              <a:buNone/>
              <a:defRPr sz="7200">
                <a:solidFill>
                  <a:schemeClr val="lt1"/>
                </a:solidFill>
              </a:defRPr>
            </a:lvl2pPr>
            <a:lvl3pPr lvl="2" algn="ctr" rtl="0">
              <a:spcBef>
                <a:spcPts val="0"/>
              </a:spcBef>
              <a:spcAft>
                <a:spcPts val="0"/>
              </a:spcAft>
              <a:buClr>
                <a:schemeClr val="lt1"/>
              </a:buClr>
              <a:buSzPts val="7200"/>
              <a:buNone/>
              <a:defRPr sz="7200">
                <a:solidFill>
                  <a:schemeClr val="lt1"/>
                </a:solidFill>
              </a:defRPr>
            </a:lvl3pPr>
            <a:lvl4pPr lvl="3" algn="ctr" rtl="0">
              <a:spcBef>
                <a:spcPts val="0"/>
              </a:spcBef>
              <a:spcAft>
                <a:spcPts val="0"/>
              </a:spcAft>
              <a:buClr>
                <a:schemeClr val="lt1"/>
              </a:buClr>
              <a:buSzPts val="7200"/>
              <a:buNone/>
              <a:defRPr sz="7200">
                <a:solidFill>
                  <a:schemeClr val="lt1"/>
                </a:solidFill>
              </a:defRPr>
            </a:lvl4pPr>
            <a:lvl5pPr lvl="4" algn="ctr" rtl="0">
              <a:spcBef>
                <a:spcPts val="0"/>
              </a:spcBef>
              <a:spcAft>
                <a:spcPts val="0"/>
              </a:spcAft>
              <a:buClr>
                <a:schemeClr val="lt1"/>
              </a:buClr>
              <a:buSzPts val="7200"/>
              <a:buNone/>
              <a:defRPr sz="7200">
                <a:solidFill>
                  <a:schemeClr val="lt1"/>
                </a:solidFill>
              </a:defRPr>
            </a:lvl5pPr>
            <a:lvl6pPr lvl="5" algn="ctr" rtl="0">
              <a:spcBef>
                <a:spcPts val="0"/>
              </a:spcBef>
              <a:spcAft>
                <a:spcPts val="0"/>
              </a:spcAft>
              <a:buClr>
                <a:schemeClr val="lt1"/>
              </a:buClr>
              <a:buSzPts val="7200"/>
              <a:buNone/>
              <a:defRPr sz="7200">
                <a:solidFill>
                  <a:schemeClr val="lt1"/>
                </a:solidFill>
              </a:defRPr>
            </a:lvl6pPr>
            <a:lvl7pPr lvl="6" algn="ctr" rtl="0">
              <a:spcBef>
                <a:spcPts val="0"/>
              </a:spcBef>
              <a:spcAft>
                <a:spcPts val="0"/>
              </a:spcAft>
              <a:buClr>
                <a:schemeClr val="lt1"/>
              </a:buClr>
              <a:buSzPts val="7200"/>
              <a:buNone/>
              <a:defRPr sz="7200">
                <a:solidFill>
                  <a:schemeClr val="lt1"/>
                </a:solidFill>
              </a:defRPr>
            </a:lvl7pPr>
            <a:lvl8pPr lvl="7" algn="ctr" rtl="0">
              <a:spcBef>
                <a:spcPts val="0"/>
              </a:spcBef>
              <a:spcAft>
                <a:spcPts val="0"/>
              </a:spcAft>
              <a:buClr>
                <a:schemeClr val="lt1"/>
              </a:buClr>
              <a:buSzPts val="7200"/>
              <a:buNone/>
              <a:defRPr sz="7200">
                <a:solidFill>
                  <a:schemeClr val="lt1"/>
                </a:solidFill>
              </a:defRPr>
            </a:lvl8pPr>
            <a:lvl9pPr lvl="8" algn="ctr" rtl="0">
              <a:spcBef>
                <a:spcPts val="0"/>
              </a:spcBef>
              <a:spcAft>
                <a:spcPts val="0"/>
              </a:spcAft>
              <a:buClr>
                <a:schemeClr val="lt1"/>
              </a:buClr>
              <a:buSzPts val="7200"/>
              <a:buNone/>
              <a:defRPr sz="7200">
                <a:solidFill>
                  <a:schemeClr val="lt1"/>
                </a:solidFill>
              </a:defRPr>
            </a:lvl9pPr>
          </a:lstStyle>
          <a:p>
            <a:r>
              <a:t>xx%</a:t>
            </a:r>
          </a:p>
        </p:txBody>
      </p:sp>
      <p:sp>
        <p:nvSpPr>
          <p:cNvPr id="14" name="Google Shape;14;p3"/>
          <p:cNvSpPr txBox="1">
            <a:spLocks noGrp="1"/>
          </p:cNvSpPr>
          <p:nvPr>
            <p:ph type="subTitle" idx="1"/>
          </p:nvPr>
        </p:nvSpPr>
        <p:spPr>
          <a:xfrm>
            <a:off x="3762671" y="4960867"/>
            <a:ext cx="3068700" cy="61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397263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Design 1">
  <p:cSld name="Title + Design 1">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382798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22"/>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838992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23"/>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3328831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Two Lists">
  <p:cSld name="Title + Two Lists">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24"/>
          <p:cNvSpPr txBox="1">
            <a:spLocks noGrp="1"/>
          </p:cNvSpPr>
          <p:nvPr>
            <p:ph type="title"/>
          </p:nvPr>
        </p:nvSpPr>
        <p:spPr>
          <a:xfrm>
            <a:off x="938501" y="593367"/>
            <a:ext cx="4964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87" name="Google Shape;87;p24"/>
          <p:cNvSpPr txBox="1">
            <a:spLocks noGrp="1"/>
          </p:cNvSpPr>
          <p:nvPr>
            <p:ph type="body" idx="1"/>
          </p:nvPr>
        </p:nvSpPr>
        <p:spPr>
          <a:xfrm>
            <a:off x="1067242" y="3535700"/>
            <a:ext cx="3258900" cy="23940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0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88" name="Google Shape;88;p24"/>
          <p:cNvSpPr txBox="1">
            <a:spLocks noGrp="1"/>
          </p:cNvSpPr>
          <p:nvPr>
            <p:ph type="body" idx="2"/>
          </p:nvPr>
        </p:nvSpPr>
        <p:spPr>
          <a:xfrm>
            <a:off x="4673853" y="3535700"/>
            <a:ext cx="3258900" cy="23940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0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89" name="Google Shape;89;p24"/>
          <p:cNvSpPr txBox="1">
            <a:spLocks noGrp="1"/>
          </p:cNvSpPr>
          <p:nvPr>
            <p:ph type="title" idx="3"/>
          </p:nvPr>
        </p:nvSpPr>
        <p:spPr>
          <a:xfrm>
            <a:off x="1213499" y="2606833"/>
            <a:ext cx="3258900" cy="73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0" name="Google Shape;90;p24"/>
          <p:cNvSpPr txBox="1">
            <a:spLocks noGrp="1"/>
          </p:cNvSpPr>
          <p:nvPr>
            <p:ph type="title" idx="4"/>
          </p:nvPr>
        </p:nvSpPr>
        <p:spPr>
          <a:xfrm>
            <a:off x="4820099" y="2606833"/>
            <a:ext cx="3258900" cy="73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2655632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Four Columns">
  <p:cSld name="Title + Four Columns">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25"/>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93" name="Google Shape;93;p25"/>
          <p:cNvSpPr txBox="1">
            <a:spLocks noGrp="1"/>
          </p:cNvSpPr>
          <p:nvPr>
            <p:ph type="title" idx="2"/>
          </p:nvPr>
        </p:nvSpPr>
        <p:spPr>
          <a:xfrm>
            <a:off x="898387"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4" name="Google Shape;94;p25"/>
          <p:cNvSpPr txBox="1">
            <a:spLocks noGrp="1"/>
          </p:cNvSpPr>
          <p:nvPr>
            <p:ph type="subTitle" idx="1"/>
          </p:nvPr>
        </p:nvSpPr>
        <p:spPr>
          <a:xfrm>
            <a:off x="898389"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95" name="Google Shape;95;p25"/>
          <p:cNvSpPr txBox="1">
            <a:spLocks noGrp="1"/>
          </p:cNvSpPr>
          <p:nvPr>
            <p:ph type="title" idx="3"/>
          </p:nvPr>
        </p:nvSpPr>
        <p:spPr>
          <a:xfrm>
            <a:off x="2790261"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6" name="Google Shape;96;p25"/>
          <p:cNvSpPr txBox="1">
            <a:spLocks noGrp="1"/>
          </p:cNvSpPr>
          <p:nvPr>
            <p:ph type="subTitle" idx="4"/>
          </p:nvPr>
        </p:nvSpPr>
        <p:spPr>
          <a:xfrm>
            <a:off x="2790264"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97" name="Google Shape;97;p25"/>
          <p:cNvSpPr txBox="1">
            <a:spLocks noGrp="1"/>
          </p:cNvSpPr>
          <p:nvPr>
            <p:ph type="title" idx="5"/>
          </p:nvPr>
        </p:nvSpPr>
        <p:spPr>
          <a:xfrm>
            <a:off x="4682136"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8" name="Google Shape;98;p25"/>
          <p:cNvSpPr txBox="1">
            <a:spLocks noGrp="1"/>
          </p:cNvSpPr>
          <p:nvPr>
            <p:ph type="subTitle" idx="6"/>
          </p:nvPr>
        </p:nvSpPr>
        <p:spPr>
          <a:xfrm>
            <a:off x="4682139"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99" name="Google Shape;99;p25"/>
          <p:cNvSpPr txBox="1">
            <a:spLocks noGrp="1"/>
          </p:cNvSpPr>
          <p:nvPr>
            <p:ph type="title" idx="7"/>
          </p:nvPr>
        </p:nvSpPr>
        <p:spPr>
          <a:xfrm>
            <a:off x="6574011"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00" name="Google Shape;100;p25"/>
          <p:cNvSpPr txBox="1">
            <a:spLocks noGrp="1"/>
          </p:cNvSpPr>
          <p:nvPr>
            <p:ph type="subTitle" idx="8"/>
          </p:nvPr>
        </p:nvSpPr>
        <p:spPr>
          <a:xfrm>
            <a:off x="6574015"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1494789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ree Numbers">
  <p:cSld name="Three Numbers">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6"/>
          <p:cNvSpPr txBox="1">
            <a:spLocks noGrp="1"/>
          </p:cNvSpPr>
          <p:nvPr>
            <p:ph type="title" hasCustomPrompt="1"/>
          </p:nvPr>
        </p:nvSpPr>
        <p:spPr>
          <a:xfrm>
            <a:off x="4996801" y="882457"/>
            <a:ext cx="31593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3" name="Google Shape;103;p26"/>
          <p:cNvSpPr txBox="1">
            <a:spLocks noGrp="1"/>
          </p:cNvSpPr>
          <p:nvPr>
            <p:ph type="subTitle" idx="1"/>
          </p:nvPr>
        </p:nvSpPr>
        <p:spPr>
          <a:xfrm>
            <a:off x="4911001" y="1687800"/>
            <a:ext cx="3330900" cy="5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r>
              <a:rPr lang="en-US"/>
              <a:t>Click to edit Master subtitle style</a:t>
            </a:r>
            <a:endParaRPr/>
          </a:p>
        </p:txBody>
      </p:sp>
      <p:sp>
        <p:nvSpPr>
          <p:cNvPr id="104" name="Google Shape;104;p26"/>
          <p:cNvSpPr txBox="1">
            <a:spLocks noGrp="1"/>
          </p:cNvSpPr>
          <p:nvPr>
            <p:ph type="title" idx="2" hasCustomPrompt="1"/>
          </p:nvPr>
        </p:nvSpPr>
        <p:spPr>
          <a:xfrm>
            <a:off x="4996801" y="2798924"/>
            <a:ext cx="31593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 name="Google Shape;105;p26"/>
          <p:cNvSpPr txBox="1">
            <a:spLocks noGrp="1"/>
          </p:cNvSpPr>
          <p:nvPr>
            <p:ph type="subTitle" idx="3"/>
          </p:nvPr>
        </p:nvSpPr>
        <p:spPr>
          <a:xfrm>
            <a:off x="4911001" y="3604267"/>
            <a:ext cx="3330900" cy="5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r>
              <a:rPr lang="en-US"/>
              <a:t>Click to edit Master subtitle style</a:t>
            </a:r>
            <a:endParaRPr/>
          </a:p>
        </p:txBody>
      </p:sp>
      <p:sp>
        <p:nvSpPr>
          <p:cNvPr id="106" name="Google Shape;106;p26"/>
          <p:cNvSpPr txBox="1">
            <a:spLocks noGrp="1"/>
          </p:cNvSpPr>
          <p:nvPr>
            <p:ph type="title" idx="4" hasCustomPrompt="1"/>
          </p:nvPr>
        </p:nvSpPr>
        <p:spPr>
          <a:xfrm>
            <a:off x="4996801" y="4715391"/>
            <a:ext cx="31593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7" name="Google Shape;107;p26"/>
          <p:cNvSpPr txBox="1">
            <a:spLocks noGrp="1"/>
          </p:cNvSpPr>
          <p:nvPr>
            <p:ph type="subTitle" idx="5"/>
          </p:nvPr>
        </p:nvSpPr>
        <p:spPr>
          <a:xfrm>
            <a:off x="4911001" y="5520733"/>
            <a:ext cx="3330900" cy="5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3582624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Six Columns  ">
  <p:cSld name="Title + Six Columns  ">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7"/>
          <p:cNvSpPr txBox="1">
            <a:spLocks noGrp="1"/>
          </p:cNvSpPr>
          <p:nvPr>
            <p:ph type="title"/>
          </p:nvPr>
        </p:nvSpPr>
        <p:spPr>
          <a:xfrm>
            <a:off x="3538497" y="2424721"/>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0" name="Google Shape;110;p27"/>
          <p:cNvSpPr txBox="1">
            <a:spLocks noGrp="1"/>
          </p:cNvSpPr>
          <p:nvPr>
            <p:ph type="subTitle" idx="1"/>
          </p:nvPr>
        </p:nvSpPr>
        <p:spPr>
          <a:xfrm>
            <a:off x="3538499" y="3099687"/>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1" name="Google Shape;111;p27"/>
          <p:cNvSpPr txBox="1">
            <a:spLocks noGrp="1"/>
          </p:cNvSpPr>
          <p:nvPr>
            <p:ph type="title" idx="2"/>
          </p:nvPr>
        </p:nvSpPr>
        <p:spPr>
          <a:xfrm>
            <a:off x="6028553" y="2424721"/>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2" name="Google Shape;112;p27"/>
          <p:cNvSpPr txBox="1">
            <a:spLocks noGrp="1"/>
          </p:cNvSpPr>
          <p:nvPr>
            <p:ph type="subTitle" idx="3"/>
          </p:nvPr>
        </p:nvSpPr>
        <p:spPr>
          <a:xfrm>
            <a:off x="6028552" y="3099687"/>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3" name="Google Shape;113;p27"/>
          <p:cNvSpPr txBox="1">
            <a:spLocks noGrp="1"/>
          </p:cNvSpPr>
          <p:nvPr>
            <p:ph type="title" idx="4"/>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14" name="Google Shape;114;p27"/>
          <p:cNvSpPr txBox="1">
            <a:spLocks noGrp="1"/>
          </p:cNvSpPr>
          <p:nvPr>
            <p:ph type="title" idx="5"/>
          </p:nvPr>
        </p:nvSpPr>
        <p:spPr>
          <a:xfrm>
            <a:off x="1048447" y="2424721"/>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5" name="Google Shape;115;p27"/>
          <p:cNvSpPr txBox="1">
            <a:spLocks noGrp="1"/>
          </p:cNvSpPr>
          <p:nvPr>
            <p:ph type="subTitle" idx="6"/>
          </p:nvPr>
        </p:nvSpPr>
        <p:spPr>
          <a:xfrm>
            <a:off x="1048451" y="3099687"/>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6" name="Google Shape;116;p27"/>
          <p:cNvSpPr txBox="1">
            <a:spLocks noGrp="1"/>
          </p:cNvSpPr>
          <p:nvPr>
            <p:ph type="title" idx="7"/>
          </p:nvPr>
        </p:nvSpPr>
        <p:spPr>
          <a:xfrm>
            <a:off x="3538497" y="4433380"/>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7" name="Google Shape;117;p27"/>
          <p:cNvSpPr txBox="1">
            <a:spLocks noGrp="1"/>
          </p:cNvSpPr>
          <p:nvPr>
            <p:ph type="subTitle" idx="8"/>
          </p:nvPr>
        </p:nvSpPr>
        <p:spPr>
          <a:xfrm>
            <a:off x="3538499" y="5108345"/>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8" name="Google Shape;118;p27"/>
          <p:cNvSpPr txBox="1">
            <a:spLocks noGrp="1"/>
          </p:cNvSpPr>
          <p:nvPr>
            <p:ph type="title" idx="9"/>
          </p:nvPr>
        </p:nvSpPr>
        <p:spPr>
          <a:xfrm>
            <a:off x="6028553" y="4433380"/>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9" name="Google Shape;119;p27"/>
          <p:cNvSpPr txBox="1">
            <a:spLocks noGrp="1"/>
          </p:cNvSpPr>
          <p:nvPr>
            <p:ph type="subTitle" idx="13"/>
          </p:nvPr>
        </p:nvSpPr>
        <p:spPr>
          <a:xfrm>
            <a:off x="6028552" y="5108345"/>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20" name="Google Shape;120;p27"/>
          <p:cNvSpPr txBox="1">
            <a:spLocks noGrp="1"/>
          </p:cNvSpPr>
          <p:nvPr>
            <p:ph type="title" idx="14"/>
          </p:nvPr>
        </p:nvSpPr>
        <p:spPr>
          <a:xfrm>
            <a:off x="1048447" y="4433380"/>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1" name="Google Shape;121;p27"/>
          <p:cNvSpPr txBox="1">
            <a:spLocks noGrp="1"/>
          </p:cNvSpPr>
          <p:nvPr>
            <p:ph type="subTitle" idx="15"/>
          </p:nvPr>
        </p:nvSpPr>
        <p:spPr>
          <a:xfrm>
            <a:off x="1048451" y="5108345"/>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1068614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Four Columns 1">
  <p:cSld name="Title + Four Columns 1">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28"/>
          <p:cNvSpPr txBox="1">
            <a:spLocks noGrp="1"/>
          </p:cNvSpPr>
          <p:nvPr>
            <p:ph type="title"/>
          </p:nvPr>
        </p:nvSpPr>
        <p:spPr>
          <a:xfrm>
            <a:off x="938500" y="593367"/>
            <a:ext cx="50436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24" name="Google Shape;124;p28"/>
          <p:cNvSpPr txBox="1">
            <a:spLocks noGrp="1"/>
          </p:cNvSpPr>
          <p:nvPr>
            <p:ph type="title" idx="2"/>
          </p:nvPr>
        </p:nvSpPr>
        <p:spPr>
          <a:xfrm>
            <a:off x="1338239" y="3146433"/>
            <a:ext cx="2727600" cy="500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400"/>
              <a:buNone/>
              <a:defRPr sz="1400">
                <a:solidFill>
                  <a:schemeClr val="lt1"/>
                </a:solidFill>
              </a:defRPr>
            </a:lvl1pPr>
            <a:lvl2pPr lvl="1" algn="r" rtl="0">
              <a:spcBef>
                <a:spcPts val="0"/>
              </a:spcBef>
              <a:spcAft>
                <a:spcPts val="0"/>
              </a:spcAft>
              <a:buClr>
                <a:schemeClr val="lt1"/>
              </a:buClr>
              <a:buSzPts val="4200"/>
              <a:buNone/>
              <a:defRPr sz="4200">
                <a:solidFill>
                  <a:schemeClr val="lt1"/>
                </a:solidFill>
              </a:defRPr>
            </a:lvl2pPr>
            <a:lvl3pPr lvl="2" algn="r" rtl="0">
              <a:spcBef>
                <a:spcPts val="0"/>
              </a:spcBef>
              <a:spcAft>
                <a:spcPts val="0"/>
              </a:spcAft>
              <a:buClr>
                <a:schemeClr val="lt1"/>
              </a:buClr>
              <a:buSzPts val="4200"/>
              <a:buNone/>
              <a:defRPr sz="4200">
                <a:solidFill>
                  <a:schemeClr val="lt1"/>
                </a:solidFill>
              </a:defRPr>
            </a:lvl3pPr>
            <a:lvl4pPr lvl="3" algn="r" rtl="0">
              <a:spcBef>
                <a:spcPts val="0"/>
              </a:spcBef>
              <a:spcAft>
                <a:spcPts val="0"/>
              </a:spcAft>
              <a:buClr>
                <a:schemeClr val="lt1"/>
              </a:buClr>
              <a:buSzPts val="4200"/>
              <a:buNone/>
              <a:defRPr sz="4200">
                <a:solidFill>
                  <a:schemeClr val="lt1"/>
                </a:solidFill>
              </a:defRPr>
            </a:lvl4pPr>
            <a:lvl5pPr lvl="4" algn="r" rtl="0">
              <a:spcBef>
                <a:spcPts val="0"/>
              </a:spcBef>
              <a:spcAft>
                <a:spcPts val="0"/>
              </a:spcAft>
              <a:buClr>
                <a:schemeClr val="lt1"/>
              </a:buClr>
              <a:buSzPts val="4200"/>
              <a:buNone/>
              <a:defRPr sz="4200">
                <a:solidFill>
                  <a:schemeClr val="lt1"/>
                </a:solidFill>
              </a:defRPr>
            </a:lvl5pPr>
            <a:lvl6pPr lvl="5" algn="r" rtl="0">
              <a:spcBef>
                <a:spcPts val="0"/>
              </a:spcBef>
              <a:spcAft>
                <a:spcPts val="0"/>
              </a:spcAft>
              <a:buClr>
                <a:schemeClr val="lt1"/>
              </a:buClr>
              <a:buSzPts val="4200"/>
              <a:buNone/>
              <a:defRPr sz="4200">
                <a:solidFill>
                  <a:schemeClr val="lt1"/>
                </a:solidFill>
              </a:defRPr>
            </a:lvl6pPr>
            <a:lvl7pPr lvl="6" algn="r" rtl="0">
              <a:spcBef>
                <a:spcPts val="0"/>
              </a:spcBef>
              <a:spcAft>
                <a:spcPts val="0"/>
              </a:spcAft>
              <a:buClr>
                <a:schemeClr val="lt1"/>
              </a:buClr>
              <a:buSzPts val="4200"/>
              <a:buNone/>
              <a:defRPr sz="4200">
                <a:solidFill>
                  <a:schemeClr val="lt1"/>
                </a:solidFill>
              </a:defRPr>
            </a:lvl7pPr>
            <a:lvl8pPr lvl="7" algn="r" rtl="0">
              <a:spcBef>
                <a:spcPts val="0"/>
              </a:spcBef>
              <a:spcAft>
                <a:spcPts val="0"/>
              </a:spcAft>
              <a:buClr>
                <a:schemeClr val="lt1"/>
              </a:buClr>
              <a:buSzPts val="4200"/>
              <a:buNone/>
              <a:defRPr sz="4200">
                <a:solidFill>
                  <a:schemeClr val="lt1"/>
                </a:solidFill>
              </a:defRPr>
            </a:lvl8pPr>
            <a:lvl9pPr lvl="8" algn="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5" name="Google Shape;125;p28"/>
          <p:cNvSpPr txBox="1">
            <a:spLocks noGrp="1"/>
          </p:cNvSpPr>
          <p:nvPr>
            <p:ph type="subTitle" idx="1"/>
          </p:nvPr>
        </p:nvSpPr>
        <p:spPr>
          <a:xfrm>
            <a:off x="1338239" y="2284068"/>
            <a:ext cx="2727600" cy="80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600"/>
              <a:buNone/>
              <a:defRPr sz="1600">
                <a:solidFill>
                  <a:schemeClr val="lt1"/>
                </a:solidFill>
              </a:defRPr>
            </a:lvl1pPr>
            <a:lvl2pPr lvl="1" algn="r" rtl="0">
              <a:lnSpc>
                <a:spcPct val="100000"/>
              </a:lnSpc>
              <a:spcBef>
                <a:spcPts val="0"/>
              </a:spcBef>
              <a:spcAft>
                <a:spcPts val="0"/>
              </a:spcAft>
              <a:buClr>
                <a:schemeClr val="lt1"/>
              </a:buClr>
              <a:buSzPts val="1600"/>
              <a:buNone/>
              <a:defRPr sz="1600">
                <a:solidFill>
                  <a:schemeClr val="lt1"/>
                </a:solidFill>
              </a:defRPr>
            </a:lvl2pPr>
            <a:lvl3pPr lvl="2" algn="r" rtl="0">
              <a:lnSpc>
                <a:spcPct val="100000"/>
              </a:lnSpc>
              <a:spcBef>
                <a:spcPts val="0"/>
              </a:spcBef>
              <a:spcAft>
                <a:spcPts val="0"/>
              </a:spcAft>
              <a:buClr>
                <a:schemeClr val="lt1"/>
              </a:buClr>
              <a:buSzPts val="1600"/>
              <a:buNone/>
              <a:defRPr sz="1600">
                <a:solidFill>
                  <a:schemeClr val="lt1"/>
                </a:solidFill>
              </a:defRPr>
            </a:lvl3pPr>
            <a:lvl4pPr lvl="3" algn="r" rtl="0">
              <a:lnSpc>
                <a:spcPct val="100000"/>
              </a:lnSpc>
              <a:spcBef>
                <a:spcPts val="0"/>
              </a:spcBef>
              <a:spcAft>
                <a:spcPts val="0"/>
              </a:spcAft>
              <a:buClr>
                <a:schemeClr val="lt1"/>
              </a:buClr>
              <a:buSzPts val="1600"/>
              <a:buNone/>
              <a:defRPr sz="1600">
                <a:solidFill>
                  <a:schemeClr val="lt1"/>
                </a:solidFill>
              </a:defRPr>
            </a:lvl4pPr>
            <a:lvl5pPr lvl="4" algn="r" rtl="0">
              <a:lnSpc>
                <a:spcPct val="100000"/>
              </a:lnSpc>
              <a:spcBef>
                <a:spcPts val="0"/>
              </a:spcBef>
              <a:spcAft>
                <a:spcPts val="0"/>
              </a:spcAft>
              <a:buClr>
                <a:schemeClr val="lt1"/>
              </a:buClr>
              <a:buSzPts val="1600"/>
              <a:buNone/>
              <a:defRPr sz="1600">
                <a:solidFill>
                  <a:schemeClr val="lt1"/>
                </a:solidFill>
              </a:defRPr>
            </a:lvl5pPr>
            <a:lvl6pPr lvl="5" algn="r" rtl="0">
              <a:lnSpc>
                <a:spcPct val="100000"/>
              </a:lnSpc>
              <a:spcBef>
                <a:spcPts val="0"/>
              </a:spcBef>
              <a:spcAft>
                <a:spcPts val="0"/>
              </a:spcAft>
              <a:buClr>
                <a:schemeClr val="lt1"/>
              </a:buClr>
              <a:buSzPts val="1600"/>
              <a:buNone/>
              <a:defRPr sz="1600">
                <a:solidFill>
                  <a:schemeClr val="lt1"/>
                </a:solidFill>
              </a:defRPr>
            </a:lvl6pPr>
            <a:lvl7pPr lvl="6" algn="r" rtl="0">
              <a:lnSpc>
                <a:spcPct val="100000"/>
              </a:lnSpc>
              <a:spcBef>
                <a:spcPts val="0"/>
              </a:spcBef>
              <a:spcAft>
                <a:spcPts val="0"/>
              </a:spcAft>
              <a:buClr>
                <a:schemeClr val="lt1"/>
              </a:buClr>
              <a:buSzPts val="1600"/>
              <a:buNone/>
              <a:defRPr sz="1600">
                <a:solidFill>
                  <a:schemeClr val="lt1"/>
                </a:solidFill>
              </a:defRPr>
            </a:lvl7pPr>
            <a:lvl8pPr lvl="7" algn="r" rtl="0">
              <a:lnSpc>
                <a:spcPct val="100000"/>
              </a:lnSpc>
              <a:spcBef>
                <a:spcPts val="0"/>
              </a:spcBef>
              <a:spcAft>
                <a:spcPts val="0"/>
              </a:spcAft>
              <a:buClr>
                <a:schemeClr val="lt1"/>
              </a:buClr>
              <a:buSzPts val="1600"/>
              <a:buNone/>
              <a:defRPr sz="1600">
                <a:solidFill>
                  <a:schemeClr val="lt1"/>
                </a:solidFill>
              </a:defRPr>
            </a:lvl8pPr>
            <a:lvl9pPr lvl="8" algn="r"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
        <p:nvSpPr>
          <p:cNvPr id="126" name="Google Shape;126;p28"/>
          <p:cNvSpPr txBox="1">
            <a:spLocks noGrp="1"/>
          </p:cNvSpPr>
          <p:nvPr>
            <p:ph type="title" idx="3"/>
          </p:nvPr>
        </p:nvSpPr>
        <p:spPr>
          <a:xfrm>
            <a:off x="1338239" y="5318600"/>
            <a:ext cx="2727600" cy="500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400"/>
              <a:buNone/>
              <a:defRPr sz="1400">
                <a:solidFill>
                  <a:schemeClr val="lt1"/>
                </a:solidFill>
              </a:defRPr>
            </a:lvl1pPr>
            <a:lvl2pPr lvl="1" algn="r" rtl="0">
              <a:spcBef>
                <a:spcPts val="0"/>
              </a:spcBef>
              <a:spcAft>
                <a:spcPts val="0"/>
              </a:spcAft>
              <a:buClr>
                <a:schemeClr val="lt1"/>
              </a:buClr>
              <a:buSzPts val="4200"/>
              <a:buNone/>
              <a:defRPr sz="4200">
                <a:solidFill>
                  <a:schemeClr val="lt1"/>
                </a:solidFill>
              </a:defRPr>
            </a:lvl2pPr>
            <a:lvl3pPr lvl="2" algn="r" rtl="0">
              <a:spcBef>
                <a:spcPts val="0"/>
              </a:spcBef>
              <a:spcAft>
                <a:spcPts val="0"/>
              </a:spcAft>
              <a:buClr>
                <a:schemeClr val="lt1"/>
              </a:buClr>
              <a:buSzPts val="4200"/>
              <a:buNone/>
              <a:defRPr sz="4200">
                <a:solidFill>
                  <a:schemeClr val="lt1"/>
                </a:solidFill>
              </a:defRPr>
            </a:lvl3pPr>
            <a:lvl4pPr lvl="3" algn="r" rtl="0">
              <a:spcBef>
                <a:spcPts val="0"/>
              </a:spcBef>
              <a:spcAft>
                <a:spcPts val="0"/>
              </a:spcAft>
              <a:buClr>
                <a:schemeClr val="lt1"/>
              </a:buClr>
              <a:buSzPts val="4200"/>
              <a:buNone/>
              <a:defRPr sz="4200">
                <a:solidFill>
                  <a:schemeClr val="lt1"/>
                </a:solidFill>
              </a:defRPr>
            </a:lvl4pPr>
            <a:lvl5pPr lvl="4" algn="r" rtl="0">
              <a:spcBef>
                <a:spcPts val="0"/>
              </a:spcBef>
              <a:spcAft>
                <a:spcPts val="0"/>
              </a:spcAft>
              <a:buClr>
                <a:schemeClr val="lt1"/>
              </a:buClr>
              <a:buSzPts val="4200"/>
              <a:buNone/>
              <a:defRPr sz="4200">
                <a:solidFill>
                  <a:schemeClr val="lt1"/>
                </a:solidFill>
              </a:defRPr>
            </a:lvl5pPr>
            <a:lvl6pPr lvl="5" algn="r" rtl="0">
              <a:spcBef>
                <a:spcPts val="0"/>
              </a:spcBef>
              <a:spcAft>
                <a:spcPts val="0"/>
              </a:spcAft>
              <a:buClr>
                <a:schemeClr val="lt1"/>
              </a:buClr>
              <a:buSzPts val="4200"/>
              <a:buNone/>
              <a:defRPr sz="4200">
                <a:solidFill>
                  <a:schemeClr val="lt1"/>
                </a:solidFill>
              </a:defRPr>
            </a:lvl6pPr>
            <a:lvl7pPr lvl="6" algn="r" rtl="0">
              <a:spcBef>
                <a:spcPts val="0"/>
              </a:spcBef>
              <a:spcAft>
                <a:spcPts val="0"/>
              </a:spcAft>
              <a:buClr>
                <a:schemeClr val="lt1"/>
              </a:buClr>
              <a:buSzPts val="4200"/>
              <a:buNone/>
              <a:defRPr sz="4200">
                <a:solidFill>
                  <a:schemeClr val="lt1"/>
                </a:solidFill>
              </a:defRPr>
            </a:lvl7pPr>
            <a:lvl8pPr lvl="7" algn="r" rtl="0">
              <a:spcBef>
                <a:spcPts val="0"/>
              </a:spcBef>
              <a:spcAft>
                <a:spcPts val="0"/>
              </a:spcAft>
              <a:buClr>
                <a:schemeClr val="lt1"/>
              </a:buClr>
              <a:buSzPts val="4200"/>
              <a:buNone/>
              <a:defRPr sz="4200">
                <a:solidFill>
                  <a:schemeClr val="lt1"/>
                </a:solidFill>
              </a:defRPr>
            </a:lvl8pPr>
            <a:lvl9pPr lvl="8" algn="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7" name="Google Shape;127;p28"/>
          <p:cNvSpPr txBox="1">
            <a:spLocks noGrp="1"/>
          </p:cNvSpPr>
          <p:nvPr>
            <p:ph type="subTitle" idx="4"/>
          </p:nvPr>
        </p:nvSpPr>
        <p:spPr>
          <a:xfrm>
            <a:off x="1338239" y="4456235"/>
            <a:ext cx="2727600" cy="80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600"/>
              <a:buNone/>
              <a:defRPr sz="1600">
                <a:solidFill>
                  <a:schemeClr val="lt1"/>
                </a:solidFill>
              </a:defRPr>
            </a:lvl1pPr>
            <a:lvl2pPr lvl="1" algn="r" rtl="0">
              <a:lnSpc>
                <a:spcPct val="100000"/>
              </a:lnSpc>
              <a:spcBef>
                <a:spcPts val="0"/>
              </a:spcBef>
              <a:spcAft>
                <a:spcPts val="0"/>
              </a:spcAft>
              <a:buClr>
                <a:schemeClr val="lt1"/>
              </a:buClr>
              <a:buSzPts val="1600"/>
              <a:buNone/>
              <a:defRPr sz="1600">
                <a:solidFill>
                  <a:schemeClr val="lt1"/>
                </a:solidFill>
              </a:defRPr>
            </a:lvl2pPr>
            <a:lvl3pPr lvl="2" algn="r" rtl="0">
              <a:lnSpc>
                <a:spcPct val="100000"/>
              </a:lnSpc>
              <a:spcBef>
                <a:spcPts val="0"/>
              </a:spcBef>
              <a:spcAft>
                <a:spcPts val="0"/>
              </a:spcAft>
              <a:buClr>
                <a:schemeClr val="lt1"/>
              </a:buClr>
              <a:buSzPts val="1600"/>
              <a:buNone/>
              <a:defRPr sz="1600">
                <a:solidFill>
                  <a:schemeClr val="lt1"/>
                </a:solidFill>
              </a:defRPr>
            </a:lvl3pPr>
            <a:lvl4pPr lvl="3" algn="r" rtl="0">
              <a:lnSpc>
                <a:spcPct val="100000"/>
              </a:lnSpc>
              <a:spcBef>
                <a:spcPts val="0"/>
              </a:spcBef>
              <a:spcAft>
                <a:spcPts val="0"/>
              </a:spcAft>
              <a:buClr>
                <a:schemeClr val="lt1"/>
              </a:buClr>
              <a:buSzPts val="1600"/>
              <a:buNone/>
              <a:defRPr sz="1600">
                <a:solidFill>
                  <a:schemeClr val="lt1"/>
                </a:solidFill>
              </a:defRPr>
            </a:lvl4pPr>
            <a:lvl5pPr lvl="4" algn="r" rtl="0">
              <a:lnSpc>
                <a:spcPct val="100000"/>
              </a:lnSpc>
              <a:spcBef>
                <a:spcPts val="0"/>
              </a:spcBef>
              <a:spcAft>
                <a:spcPts val="0"/>
              </a:spcAft>
              <a:buClr>
                <a:schemeClr val="lt1"/>
              </a:buClr>
              <a:buSzPts val="1600"/>
              <a:buNone/>
              <a:defRPr sz="1600">
                <a:solidFill>
                  <a:schemeClr val="lt1"/>
                </a:solidFill>
              </a:defRPr>
            </a:lvl5pPr>
            <a:lvl6pPr lvl="5" algn="r" rtl="0">
              <a:lnSpc>
                <a:spcPct val="100000"/>
              </a:lnSpc>
              <a:spcBef>
                <a:spcPts val="0"/>
              </a:spcBef>
              <a:spcAft>
                <a:spcPts val="0"/>
              </a:spcAft>
              <a:buClr>
                <a:schemeClr val="lt1"/>
              </a:buClr>
              <a:buSzPts val="1600"/>
              <a:buNone/>
              <a:defRPr sz="1600">
                <a:solidFill>
                  <a:schemeClr val="lt1"/>
                </a:solidFill>
              </a:defRPr>
            </a:lvl6pPr>
            <a:lvl7pPr lvl="6" algn="r" rtl="0">
              <a:lnSpc>
                <a:spcPct val="100000"/>
              </a:lnSpc>
              <a:spcBef>
                <a:spcPts val="0"/>
              </a:spcBef>
              <a:spcAft>
                <a:spcPts val="0"/>
              </a:spcAft>
              <a:buClr>
                <a:schemeClr val="lt1"/>
              </a:buClr>
              <a:buSzPts val="1600"/>
              <a:buNone/>
              <a:defRPr sz="1600">
                <a:solidFill>
                  <a:schemeClr val="lt1"/>
                </a:solidFill>
              </a:defRPr>
            </a:lvl7pPr>
            <a:lvl8pPr lvl="7" algn="r" rtl="0">
              <a:lnSpc>
                <a:spcPct val="100000"/>
              </a:lnSpc>
              <a:spcBef>
                <a:spcPts val="0"/>
              </a:spcBef>
              <a:spcAft>
                <a:spcPts val="0"/>
              </a:spcAft>
              <a:buClr>
                <a:schemeClr val="lt1"/>
              </a:buClr>
              <a:buSzPts val="1600"/>
              <a:buNone/>
              <a:defRPr sz="1600">
                <a:solidFill>
                  <a:schemeClr val="lt1"/>
                </a:solidFill>
              </a:defRPr>
            </a:lvl8pPr>
            <a:lvl9pPr lvl="8" algn="r"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
        <p:nvSpPr>
          <p:cNvPr id="128" name="Google Shape;128;p28"/>
          <p:cNvSpPr txBox="1">
            <a:spLocks noGrp="1"/>
          </p:cNvSpPr>
          <p:nvPr>
            <p:ph type="title" idx="5"/>
          </p:nvPr>
        </p:nvSpPr>
        <p:spPr>
          <a:xfrm>
            <a:off x="5078163" y="3146433"/>
            <a:ext cx="2727600" cy="50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9" name="Google Shape;129;p28"/>
          <p:cNvSpPr txBox="1">
            <a:spLocks noGrp="1"/>
          </p:cNvSpPr>
          <p:nvPr>
            <p:ph type="subTitle" idx="6"/>
          </p:nvPr>
        </p:nvSpPr>
        <p:spPr>
          <a:xfrm>
            <a:off x="5078163" y="2284068"/>
            <a:ext cx="2727600" cy="80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
        <p:nvSpPr>
          <p:cNvPr id="130" name="Google Shape;130;p28"/>
          <p:cNvSpPr txBox="1">
            <a:spLocks noGrp="1"/>
          </p:cNvSpPr>
          <p:nvPr>
            <p:ph type="title" idx="7"/>
          </p:nvPr>
        </p:nvSpPr>
        <p:spPr>
          <a:xfrm>
            <a:off x="5078163" y="5318600"/>
            <a:ext cx="2727600" cy="50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31" name="Google Shape;131;p28"/>
          <p:cNvSpPr txBox="1">
            <a:spLocks noGrp="1"/>
          </p:cNvSpPr>
          <p:nvPr>
            <p:ph type="subTitle" idx="8"/>
          </p:nvPr>
        </p:nvSpPr>
        <p:spPr>
          <a:xfrm>
            <a:off x="5078163" y="4456235"/>
            <a:ext cx="2727600" cy="80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3809971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Text">
  <p:cSld name="Title + Text">
    <p:bg>
      <p:bgPr>
        <a:blipFill>
          <a:blip r:embed="rId2">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9"/>
          <p:cNvSpPr txBox="1">
            <a:spLocks noGrp="1"/>
          </p:cNvSpPr>
          <p:nvPr>
            <p:ph type="subTitle" idx="1"/>
          </p:nvPr>
        </p:nvSpPr>
        <p:spPr>
          <a:xfrm>
            <a:off x="5817051" y="3247900"/>
            <a:ext cx="2556300" cy="27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
        <p:nvSpPr>
          <p:cNvPr id="134" name="Google Shape;134;p29"/>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3600469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Text 1">
  <p:cSld name="Title + Text 1">
    <p:bg>
      <p:bgPr>
        <a:blipFill>
          <a:blip r:embed="rId2">
            <a:alphaModFix/>
          </a:blip>
          <a:stretch>
            <a:fillRect/>
          </a:stretch>
        </a:blipFill>
        <a:effectLst/>
      </p:bgPr>
    </p:bg>
    <p:spTree>
      <p:nvGrpSpPr>
        <p:cNvPr id="1" name="Shape 135"/>
        <p:cNvGrpSpPr/>
        <p:nvPr/>
      </p:nvGrpSpPr>
      <p:grpSpPr>
        <a:xfrm>
          <a:off x="0" y="0"/>
          <a:ext cx="0" cy="0"/>
          <a:chOff x="0" y="0"/>
          <a:chExt cx="0" cy="0"/>
        </a:xfrm>
      </p:grpSpPr>
      <p:sp>
        <p:nvSpPr>
          <p:cNvPr id="136" name="Google Shape;136;p30"/>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37" name="Google Shape;137;p30"/>
          <p:cNvSpPr txBox="1">
            <a:spLocks noGrp="1"/>
          </p:cNvSpPr>
          <p:nvPr>
            <p:ph type="subTitle" idx="1"/>
          </p:nvPr>
        </p:nvSpPr>
        <p:spPr>
          <a:xfrm>
            <a:off x="938501" y="3247900"/>
            <a:ext cx="2556300" cy="27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389838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2400"/>
              <a:buNone/>
              <a:defRPr sz="2400">
                <a:solidFill>
                  <a:schemeClr val="accen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7" name="Google Shape;17;p4"/>
          <p:cNvSpPr txBox="1">
            <a:spLocks noGrp="1"/>
          </p:cNvSpPr>
          <p:nvPr>
            <p:ph type="body" idx="1"/>
          </p:nvPr>
        </p:nvSpPr>
        <p:spPr>
          <a:xfrm>
            <a:off x="938500" y="2212367"/>
            <a:ext cx="4946400" cy="36812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Clr>
                <a:schemeClr val="lt1"/>
              </a:buClr>
              <a:buSzPts val="1400"/>
              <a:buChar char="●"/>
              <a:defRPr sz="1400">
                <a:solidFill>
                  <a:schemeClr val="lt1"/>
                </a:solidFill>
              </a:defRPr>
            </a:lvl1pPr>
            <a:lvl2pPr marL="914377" lvl="1" indent="-317492">
              <a:spcBef>
                <a:spcPts val="1600"/>
              </a:spcBef>
              <a:spcAft>
                <a:spcPts val="0"/>
              </a:spcAft>
              <a:buClr>
                <a:schemeClr val="lt1"/>
              </a:buClr>
              <a:buSzPts val="1400"/>
              <a:buChar char="○"/>
              <a:defRPr>
                <a:solidFill>
                  <a:schemeClr val="lt1"/>
                </a:solidFill>
              </a:defRPr>
            </a:lvl2pPr>
            <a:lvl3pPr marL="1371566" lvl="2" indent="-317492">
              <a:spcBef>
                <a:spcPts val="1600"/>
              </a:spcBef>
              <a:spcAft>
                <a:spcPts val="0"/>
              </a:spcAft>
              <a:buClr>
                <a:schemeClr val="lt1"/>
              </a:buClr>
              <a:buSzPts val="1400"/>
              <a:buChar char="■"/>
              <a:defRPr>
                <a:solidFill>
                  <a:schemeClr val="lt1"/>
                </a:solidFill>
              </a:defRPr>
            </a:lvl3pPr>
            <a:lvl4pPr marL="1828754" lvl="3" indent="-317492">
              <a:spcBef>
                <a:spcPts val="1600"/>
              </a:spcBef>
              <a:spcAft>
                <a:spcPts val="0"/>
              </a:spcAft>
              <a:buClr>
                <a:schemeClr val="lt1"/>
              </a:buClr>
              <a:buSzPts val="1400"/>
              <a:buChar char="●"/>
              <a:defRPr>
                <a:solidFill>
                  <a:schemeClr val="lt1"/>
                </a:solidFill>
              </a:defRPr>
            </a:lvl4pPr>
            <a:lvl5pPr marL="2285943" lvl="4" indent="-317492">
              <a:spcBef>
                <a:spcPts val="1600"/>
              </a:spcBef>
              <a:spcAft>
                <a:spcPts val="0"/>
              </a:spcAft>
              <a:buClr>
                <a:schemeClr val="lt1"/>
              </a:buClr>
              <a:buSzPts val="1400"/>
              <a:buChar char="○"/>
              <a:defRPr>
                <a:solidFill>
                  <a:schemeClr val="lt1"/>
                </a:solidFill>
              </a:defRPr>
            </a:lvl5pPr>
            <a:lvl6pPr marL="2743131" lvl="5" indent="-317492">
              <a:spcBef>
                <a:spcPts val="1600"/>
              </a:spcBef>
              <a:spcAft>
                <a:spcPts val="0"/>
              </a:spcAft>
              <a:buClr>
                <a:schemeClr val="lt1"/>
              </a:buClr>
              <a:buSzPts val="1400"/>
              <a:buChar char="■"/>
              <a:defRPr>
                <a:solidFill>
                  <a:schemeClr val="lt1"/>
                </a:solidFill>
              </a:defRPr>
            </a:lvl6pPr>
            <a:lvl7pPr marL="3200320" lvl="6" indent="-317492">
              <a:spcBef>
                <a:spcPts val="1600"/>
              </a:spcBef>
              <a:spcAft>
                <a:spcPts val="0"/>
              </a:spcAft>
              <a:buClr>
                <a:schemeClr val="lt1"/>
              </a:buClr>
              <a:buSzPts val="1400"/>
              <a:buChar char="●"/>
              <a:defRPr>
                <a:solidFill>
                  <a:schemeClr val="lt1"/>
                </a:solidFill>
              </a:defRPr>
            </a:lvl7pPr>
            <a:lvl8pPr marL="3657509" lvl="7" indent="-317492">
              <a:spcBef>
                <a:spcPts val="1600"/>
              </a:spcBef>
              <a:spcAft>
                <a:spcPts val="0"/>
              </a:spcAft>
              <a:buClr>
                <a:schemeClr val="lt1"/>
              </a:buClr>
              <a:buSzPts val="1400"/>
              <a:buChar char="○"/>
              <a:defRPr>
                <a:solidFill>
                  <a:schemeClr val="lt1"/>
                </a:solidFill>
              </a:defRPr>
            </a:lvl8pPr>
            <a:lvl9pPr marL="4114697" lvl="8" indent="-317492">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4159670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Text 2">
  <p:cSld name="Title + Text 2">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39" name="Google Shape;139;p31"/>
          <p:cNvSpPr txBox="1">
            <a:spLocks noGrp="1"/>
          </p:cNvSpPr>
          <p:nvPr>
            <p:ph type="title"/>
          </p:nvPr>
        </p:nvSpPr>
        <p:spPr>
          <a:xfrm>
            <a:off x="938501" y="593367"/>
            <a:ext cx="5735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40" name="Google Shape;140;p31"/>
          <p:cNvSpPr txBox="1">
            <a:spLocks noGrp="1"/>
          </p:cNvSpPr>
          <p:nvPr>
            <p:ph type="subTitle" idx="1"/>
          </p:nvPr>
        </p:nvSpPr>
        <p:spPr>
          <a:xfrm>
            <a:off x="5817051" y="3247900"/>
            <a:ext cx="2556300" cy="27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4719864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p:cSld name="One Column">
    <p:bg>
      <p:bgPr>
        <a:blipFill>
          <a:blip r:embed="rId2">
            <a:alphaModFix/>
          </a:blip>
          <a:stretch>
            <a:fillRect/>
          </a:stretch>
        </a:blipFill>
        <a:effectLst/>
      </p:bgPr>
    </p:bg>
    <p:spTree>
      <p:nvGrpSpPr>
        <p:cNvPr id="1" name="Shape 141"/>
        <p:cNvGrpSpPr/>
        <p:nvPr/>
      </p:nvGrpSpPr>
      <p:grpSpPr>
        <a:xfrm>
          <a:off x="0" y="0"/>
          <a:ext cx="0" cy="0"/>
          <a:chOff x="0" y="0"/>
          <a:chExt cx="0" cy="0"/>
        </a:xfrm>
      </p:grpSpPr>
      <p:sp>
        <p:nvSpPr>
          <p:cNvPr id="142" name="Google Shape;142;p32"/>
          <p:cNvSpPr txBox="1">
            <a:spLocks noGrp="1"/>
          </p:cNvSpPr>
          <p:nvPr>
            <p:ph type="title"/>
          </p:nvPr>
        </p:nvSpPr>
        <p:spPr>
          <a:xfrm>
            <a:off x="2062800" y="3256067"/>
            <a:ext cx="5018400" cy="79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43" name="Google Shape;143;p32"/>
          <p:cNvSpPr txBox="1">
            <a:spLocks noGrp="1"/>
          </p:cNvSpPr>
          <p:nvPr>
            <p:ph type="subTitle" idx="1"/>
          </p:nvPr>
        </p:nvSpPr>
        <p:spPr>
          <a:xfrm>
            <a:off x="2896500" y="4521767"/>
            <a:ext cx="3351000" cy="15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2519338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 Credits">
  <p:cSld name="Thanks + Credits">
    <p:bg>
      <p:bgPr>
        <a:blipFill>
          <a:blip r:embed="rId2">
            <a:alphaModFix/>
          </a:blip>
          <a:stretch>
            <a:fillRect/>
          </a:stretch>
        </a:blipFill>
        <a:effectLst/>
      </p:bgPr>
    </p:bg>
    <p:spTree>
      <p:nvGrpSpPr>
        <p:cNvPr id="1" name="Shape 144"/>
        <p:cNvGrpSpPr/>
        <p:nvPr/>
      </p:nvGrpSpPr>
      <p:grpSpPr>
        <a:xfrm>
          <a:off x="0" y="0"/>
          <a:ext cx="0" cy="0"/>
          <a:chOff x="0" y="0"/>
          <a:chExt cx="0" cy="0"/>
        </a:xfrm>
      </p:grpSpPr>
      <p:sp>
        <p:nvSpPr>
          <p:cNvPr id="145" name="Google Shape;145;p33"/>
          <p:cNvSpPr txBox="1">
            <a:spLocks noGrp="1"/>
          </p:cNvSpPr>
          <p:nvPr>
            <p:ph type="title"/>
          </p:nvPr>
        </p:nvSpPr>
        <p:spPr>
          <a:xfrm>
            <a:off x="924871" y="1013833"/>
            <a:ext cx="3068700" cy="798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46" name="Google Shape;146;p33"/>
          <p:cNvSpPr txBox="1">
            <a:spLocks noGrp="1"/>
          </p:cNvSpPr>
          <p:nvPr>
            <p:ph type="subTitle" idx="1"/>
          </p:nvPr>
        </p:nvSpPr>
        <p:spPr>
          <a:xfrm>
            <a:off x="924875" y="2245700"/>
            <a:ext cx="3305400" cy="14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r>
              <a:rPr lang="en-US"/>
              <a:t>Click to edit Master subtitle style</a:t>
            </a:r>
            <a:endParaRPr/>
          </a:p>
        </p:txBody>
      </p:sp>
      <p:sp>
        <p:nvSpPr>
          <p:cNvPr id="147" name="Google Shape;147;p33"/>
          <p:cNvSpPr txBox="1"/>
          <p:nvPr/>
        </p:nvSpPr>
        <p:spPr>
          <a:xfrm>
            <a:off x="924875" y="4760000"/>
            <a:ext cx="3305400" cy="889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000">
                <a:solidFill>
                  <a:schemeClr val="accent1"/>
                </a:solidFill>
                <a:latin typeface="Montserrat Medium"/>
                <a:ea typeface="Montserrat Medium"/>
                <a:cs typeface="Montserrat Medium"/>
                <a:sym typeface="Montserrat Medium"/>
              </a:rPr>
              <a:t>CREDITS: This presentation template was created by </a:t>
            </a:r>
            <a:r>
              <a:rPr lang="en" sz="1000">
                <a:solidFill>
                  <a:schemeClr val="accent1"/>
                </a:solidFill>
                <a:uFill>
                  <a:noFill/>
                </a:uFill>
                <a:latin typeface="Montserrat Medium"/>
                <a:ea typeface="Montserrat Medium"/>
                <a:cs typeface="Montserrat Medium"/>
                <a:sym typeface="Montserrat Medium"/>
                <a:hlinkClick r:id="rId3">
                  <a:extLst>
                    <a:ext uri="{A12FA001-AC4F-418D-AE19-62706E023703}">
                      <ahyp:hlinkClr xmlns:ahyp="http://schemas.microsoft.com/office/drawing/2018/hyperlinkcolor" val="tx"/>
                    </a:ext>
                  </a:extLst>
                </a:hlinkClick>
              </a:rPr>
              <a:t>Slidesgo</a:t>
            </a:r>
            <a:r>
              <a:rPr lang="en" sz="1000">
                <a:solidFill>
                  <a:schemeClr val="accent1"/>
                </a:solidFill>
                <a:latin typeface="Montserrat Medium"/>
                <a:ea typeface="Montserrat Medium"/>
                <a:cs typeface="Montserrat Medium"/>
                <a:sym typeface="Montserrat Medium"/>
              </a:rPr>
              <a:t>, including icons by </a:t>
            </a:r>
            <a:r>
              <a:rPr lang="en" sz="1000">
                <a:solidFill>
                  <a:schemeClr val="accent1"/>
                </a:solidFill>
                <a:uFill>
                  <a:noFill/>
                </a:uFill>
                <a:latin typeface="Montserrat Medium"/>
                <a:ea typeface="Montserrat Medium"/>
                <a:cs typeface="Montserrat Medium"/>
                <a:sym typeface="Montserrat Medium"/>
                <a:hlinkClick r:id="rId4">
                  <a:extLst>
                    <a:ext uri="{A12FA001-AC4F-418D-AE19-62706E023703}">
                      <ahyp:hlinkClr xmlns:ahyp="http://schemas.microsoft.com/office/drawing/2018/hyperlinkcolor" val="tx"/>
                    </a:ext>
                  </a:extLst>
                </a:hlinkClick>
              </a:rPr>
              <a:t>Flaticon</a:t>
            </a:r>
            <a:r>
              <a:rPr lang="en" sz="1000">
                <a:solidFill>
                  <a:schemeClr val="accent1"/>
                </a:solidFill>
                <a:latin typeface="Montserrat Medium"/>
                <a:ea typeface="Montserrat Medium"/>
                <a:cs typeface="Montserrat Medium"/>
                <a:sym typeface="Montserrat Medium"/>
              </a:rPr>
              <a:t>, and infographics &amp; images by </a:t>
            </a:r>
            <a:r>
              <a:rPr lang="en" sz="1000">
                <a:solidFill>
                  <a:schemeClr val="accent1"/>
                </a:solidFill>
                <a:uFill>
                  <a:noFill/>
                </a:uFill>
                <a:latin typeface="Montserrat Medium"/>
                <a:ea typeface="Montserrat Medium"/>
                <a:cs typeface="Montserrat Medium"/>
                <a:sym typeface="Montserrat Medium"/>
                <a:hlinkClick r:id="rId5">
                  <a:extLst>
                    <a:ext uri="{A12FA001-AC4F-418D-AE19-62706E023703}">
                      <ahyp:hlinkClr xmlns:ahyp="http://schemas.microsoft.com/office/drawing/2018/hyperlinkcolor" val="tx"/>
                    </a:ext>
                  </a:extLst>
                </a:hlinkClick>
              </a:rPr>
              <a:t>Freepik</a:t>
            </a:r>
            <a:r>
              <a:rPr lang="en" sz="1000">
                <a:solidFill>
                  <a:schemeClr val="accent1"/>
                </a:solidFill>
                <a:latin typeface="Montserrat Medium"/>
                <a:ea typeface="Montserrat Medium"/>
                <a:cs typeface="Montserrat Medium"/>
                <a:sym typeface="Montserrat Medium"/>
              </a:rPr>
              <a:t>. </a:t>
            </a:r>
            <a:endParaRPr sz="1000">
              <a:solidFill>
                <a:schemeClr val="accent1"/>
              </a:solidFill>
              <a:latin typeface="Montserrat Medium"/>
              <a:ea typeface="Montserrat Medium"/>
              <a:cs typeface="Montserrat Medium"/>
              <a:sym typeface="Montserrat Medium"/>
            </a:endParaRPr>
          </a:p>
          <a:p>
            <a:pPr marL="0" lvl="0" indent="0" algn="l" rtl="0">
              <a:spcBef>
                <a:spcPts val="300"/>
              </a:spcBef>
              <a:spcAft>
                <a:spcPts val="0"/>
              </a:spcAft>
              <a:buNone/>
            </a:pPr>
            <a:endParaRPr sz="1000">
              <a:solidFill>
                <a:schemeClr val="accent1"/>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3261520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bg>
      <p:bgPr>
        <a:blipFill>
          <a:blip r:embed="rId2">
            <a:alphaModFix/>
          </a:blip>
          <a:stretch>
            <a:fillRect/>
          </a:stretch>
        </a:blipFill>
        <a:effectLst/>
      </p:bgPr>
    </p:bg>
    <p:spTree>
      <p:nvGrpSpPr>
        <p:cNvPr id="1" name="Shape 148"/>
        <p:cNvGrpSpPr/>
        <p:nvPr/>
      </p:nvGrpSpPr>
      <p:grpSpPr>
        <a:xfrm>
          <a:off x="0" y="0"/>
          <a:ext cx="0" cy="0"/>
          <a:chOff x="0" y="0"/>
          <a:chExt cx="0" cy="0"/>
        </a:xfrm>
      </p:grpSpPr>
      <p:sp>
        <p:nvSpPr>
          <p:cNvPr id="149" name="Google Shape;149;p34"/>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50" name="Google Shape;150;p34"/>
          <p:cNvSpPr txBox="1">
            <a:spLocks noGrp="1"/>
          </p:cNvSpPr>
          <p:nvPr>
            <p:ph type="body" idx="1"/>
          </p:nvPr>
        </p:nvSpPr>
        <p:spPr>
          <a:xfrm>
            <a:off x="938500" y="2212367"/>
            <a:ext cx="49464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7375265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list">
  <p:cSld name="Title + list">
    <p:bg>
      <p:bgPr>
        <a:blipFill>
          <a:blip r:embed="rId2">
            <a:alphaModFix/>
          </a:blip>
          <a:stretch>
            <a:fillRect/>
          </a:stretch>
        </a:blipFill>
        <a:effectLst/>
      </p:bgPr>
    </p:bg>
    <p:spTree>
      <p:nvGrpSpPr>
        <p:cNvPr id="1" name="Shape 151"/>
        <p:cNvGrpSpPr/>
        <p:nvPr/>
      </p:nvGrpSpPr>
      <p:grpSpPr>
        <a:xfrm>
          <a:off x="0" y="0"/>
          <a:ext cx="0" cy="0"/>
          <a:chOff x="0" y="0"/>
          <a:chExt cx="0" cy="0"/>
        </a:xfrm>
      </p:grpSpPr>
      <p:sp>
        <p:nvSpPr>
          <p:cNvPr id="152" name="Google Shape;152;p35"/>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53" name="Google Shape;153;p35"/>
          <p:cNvSpPr txBox="1">
            <a:spLocks noGrp="1"/>
          </p:cNvSpPr>
          <p:nvPr>
            <p:ph type="body" idx="1"/>
          </p:nvPr>
        </p:nvSpPr>
        <p:spPr>
          <a:xfrm>
            <a:off x="5037526" y="2212367"/>
            <a:ext cx="31869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16444004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57"/>
        <p:cNvGrpSpPr/>
        <p:nvPr/>
      </p:nvGrpSpPr>
      <p:grpSpPr>
        <a:xfrm>
          <a:off x="0" y="0"/>
          <a:ext cx="0" cy="0"/>
          <a:chOff x="0" y="0"/>
          <a:chExt cx="0" cy="0"/>
        </a:xfrm>
      </p:grpSpPr>
    </p:spTree>
    <p:extLst>
      <p:ext uri="{BB962C8B-B14F-4D97-AF65-F5344CB8AC3E}">
        <p14:creationId xmlns:p14="http://schemas.microsoft.com/office/powerpoint/2010/main" val="2825152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75900" y="2600133"/>
            <a:ext cx="4792200" cy="859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600"/>
              <a:buNone/>
              <a:defRPr sz="3600" b="1">
                <a:solidFill>
                  <a:schemeClr val="lt1"/>
                </a:solidFill>
              </a:defRPr>
            </a:lvl1pPr>
            <a:lvl2pPr lvl="1" algn="ctr">
              <a:spcBef>
                <a:spcPts val="0"/>
              </a:spcBef>
              <a:spcAft>
                <a:spcPts val="0"/>
              </a:spcAft>
              <a:buClr>
                <a:schemeClr val="lt1"/>
              </a:buClr>
              <a:buSzPts val="3600"/>
              <a:buNone/>
              <a:defRPr sz="3600" b="1">
                <a:solidFill>
                  <a:schemeClr val="lt1"/>
                </a:solidFill>
              </a:defRPr>
            </a:lvl2pPr>
            <a:lvl3pPr lvl="2" algn="ctr">
              <a:spcBef>
                <a:spcPts val="0"/>
              </a:spcBef>
              <a:spcAft>
                <a:spcPts val="0"/>
              </a:spcAft>
              <a:buClr>
                <a:schemeClr val="lt1"/>
              </a:buClr>
              <a:buSzPts val="3600"/>
              <a:buNone/>
              <a:defRPr sz="3600" b="1">
                <a:solidFill>
                  <a:schemeClr val="lt1"/>
                </a:solidFill>
              </a:defRPr>
            </a:lvl3pPr>
            <a:lvl4pPr lvl="3" algn="ctr">
              <a:spcBef>
                <a:spcPts val="0"/>
              </a:spcBef>
              <a:spcAft>
                <a:spcPts val="0"/>
              </a:spcAft>
              <a:buClr>
                <a:schemeClr val="lt1"/>
              </a:buClr>
              <a:buSzPts val="3600"/>
              <a:buNone/>
              <a:defRPr sz="3600" b="1">
                <a:solidFill>
                  <a:schemeClr val="lt1"/>
                </a:solidFill>
              </a:defRPr>
            </a:lvl4pPr>
            <a:lvl5pPr lvl="4" algn="ctr">
              <a:spcBef>
                <a:spcPts val="0"/>
              </a:spcBef>
              <a:spcAft>
                <a:spcPts val="0"/>
              </a:spcAft>
              <a:buClr>
                <a:schemeClr val="lt1"/>
              </a:buClr>
              <a:buSzPts val="3600"/>
              <a:buNone/>
              <a:defRPr sz="3600" b="1">
                <a:solidFill>
                  <a:schemeClr val="lt1"/>
                </a:solidFill>
              </a:defRPr>
            </a:lvl5pPr>
            <a:lvl6pPr lvl="5" algn="ctr">
              <a:spcBef>
                <a:spcPts val="0"/>
              </a:spcBef>
              <a:spcAft>
                <a:spcPts val="0"/>
              </a:spcAft>
              <a:buClr>
                <a:schemeClr val="lt1"/>
              </a:buClr>
              <a:buSzPts val="3600"/>
              <a:buNone/>
              <a:defRPr sz="3600" b="1">
                <a:solidFill>
                  <a:schemeClr val="lt1"/>
                </a:solidFill>
              </a:defRPr>
            </a:lvl6pPr>
            <a:lvl7pPr lvl="6" algn="ctr">
              <a:spcBef>
                <a:spcPts val="0"/>
              </a:spcBef>
              <a:spcAft>
                <a:spcPts val="0"/>
              </a:spcAft>
              <a:buClr>
                <a:schemeClr val="lt1"/>
              </a:buClr>
              <a:buSzPts val="3600"/>
              <a:buNone/>
              <a:defRPr sz="3600" b="1">
                <a:solidFill>
                  <a:schemeClr val="lt1"/>
                </a:solidFill>
              </a:defRPr>
            </a:lvl7pPr>
            <a:lvl8pPr lvl="7" algn="ctr">
              <a:spcBef>
                <a:spcPts val="0"/>
              </a:spcBef>
              <a:spcAft>
                <a:spcPts val="0"/>
              </a:spcAft>
              <a:buClr>
                <a:schemeClr val="lt1"/>
              </a:buClr>
              <a:buSzPts val="3600"/>
              <a:buNone/>
              <a:defRPr sz="3600" b="1">
                <a:solidFill>
                  <a:schemeClr val="lt1"/>
                </a:solidFill>
              </a:defRPr>
            </a:lvl8pPr>
            <a:lvl9pPr lvl="8" algn="ctr">
              <a:spcBef>
                <a:spcPts val="0"/>
              </a:spcBef>
              <a:spcAft>
                <a:spcPts val="0"/>
              </a:spcAft>
              <a:buClr>
                <a:schemeClr val="lt1"/>
              </a:buClr>
              <a:buSzPts val="3600"/>
              <a:buNone/>
              <a:defRPr sz="3600" b="1">
                <a:solidFill>
                  <a:schemeClr val="lt1"/>
                </a:solidFill>
              </a:defRPr>
            </a:lvl9pPr>
          </a:lstStyle>
          <a:p>
            <a:r>
              <a:rPr lang="en-US"/>
              <a:t>Click to edit Master title style</a:t>
            </a:r>
            <a:endParaRPr/>
          </a:p>
        </p:txBody>
      </p:sp>
      <p:sp>
        <p:nvSpPr>
          <p:cNvPr id="10" name="Google Shape;10;p2"/>
          <p:cNvSpPr txBox="1">
            <a:spLocks noGrp="1"/>
          </p:cNvSpPr>
          <p:nvPr>
            <p:ph type="subTitle" idx="1"/>
          </p:nvPr>
        </p:nvSpPr>
        <p:spPr>
          <a:xfrm>
            <a:off x="2044200" y="4939533"/>
            <a:ext cx="5055600" cy="619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31398105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762671" y="4237000"/>
            <a:ext cx="3068700" cy="7984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3" name="Google Shape;13;p3"/>
          <p:cNvSpPr txBox="1">
            <a:spLocks noGrp="1"/>
          </p:cNvSpPr>
          <p:nvPr>
            <p:ph type="title" idx="2" hasCustomPrompt="1"/>
          </p:nvPr>
        </p:nvSpPr>
        <p:spPr>
          <a:xfrm>
            <a:off x="1048271" y="4383333"/>
            <a:ext cx="2412900" cy="1242000"/>
          </a:xfrm>
          <a:prstGeom prst="rect">
            <a:avLst/>
          </a:prstGeom>
          <a:effectLst>
            <a:outerShdw blurRad="114300" dist="28575" dir="6360000" algn="bl" rotWithShape="0">
              <a:schemeClr val="accent1">
                <a:alpha val="50000"/>
              </a:schemeClr>
            </a:outerShdw>
          </a:effectLst>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7200"/>
              <a:buNone/>
              <a:defRPr sz="7200">
                <a:solidFill>
                  <a:schemeClr val="lt1"/>
                </a:solidFill>
              </a:defRPr>
            </a:lvl2pPr>
            <a:lvl3pPr lvl="2" algn="ctr" rtl="0">
              <a:spcBef>
                <a:spcPts val="0"/>
              </a:spcBef>
              <a:spcAft>
                <a:spcPts val="0"/>
              </a:spcAft>
              <a:buClr>
                <a:schemeClr val="lt1"/>
              </a:buClr>
              <a:buSzPts val="7200"/>
              <a:buNone/>
              <a:defRPr sz="7200">
                <a:solidFill>
                  <a:schemeClr val="lt1"/>
                </a:solidFill>
              </a:defRPr>
            </a:lvl3pPr>
            <a:lvl4pPr lvl="3" algn="ctr" rtl="0">
              <a:spcBef>
                <a:spcPts val="0"/>
              </a:spcBef>
              <a:spcAft>
                <a:spcPts val="0"/>
              </a:spcAft>
              <a:buClr>
                <a:schemeClr val="lt1"/>
              </a:buClr>
              <a:buSzPts val="7200"/>
              <a:buNone/>
              <a:defRPr sz="7200">
                <a:solidFill>
                  <a:schemeClr val="lt1"/>
                </a:solidFill>
              </a:defRPr>
            </a:lvl4pPr>
            <a:lvl5pPr lvl="4" algn="ctr" rtl="0">
              <a:spcBef>
                <a:spcPts val="0"/>
              </a:spcBef>
              <a:spcAft>
                <a:spcPts val="0"/>
              </a:spcAft>
              <a:buClr>
                <a:schemeClr val="lt1"/>
              </a:buClr>
              <a:buSzPts val="7200"/>
              <a:buNone/>
              <a:defRPr sz="7200">
                <a:solidFill>
                  <a:schemeClr val="lt1"/>
                </a:solidFill>
              </a:defRPr>
            </a:lvl5pPr>
            <a:lvl6pPr lvl="5" algn="ctr" rtl="0">
              <a:spcBef>
                <a:spcPts val="0"/>
              </a:spcBef>
              <a:spcAft>
                <a:spcPts val="0"/>
              </a:spcAft>
              <a:buClr>
                <a:schemeClr val="lt1"/>
              </a:buClr>
              <a:buSzPts val="7200"/>
              <a:buNone/>
              <a:defRPr sz="7200">
                <a:solidFill>
                  <a:schemeClr val="lt1"/>
                </a:solidFill>
              </a:defRPr>
            </a:lvl6pPr>
            <a:lvl7pPr lvl="6" algn="ctr" rtl="0">
              <a:spcBef>
                <a:spcPts val="0"/>
              </a:spcBef>
              <a:spcAft>
                <a:spcPts val="0"/>
              </a:spcAft>
              <a:buClr>
                <a:schemeClr val="lt1"/>
              </a:buClr>
              <a:buSzPts val="7200"/>
              <a:buNone/>
              <a:defRPr sz="7200">
                <a:solidFill>
                  <a:schemeClr val="lt1"/>
                </a:solidFill>
              </a:defRPr>
            </a:lvl7pPr>
            <a:lvl8pPr lvl="7" algn="ctr" rtl="0">
              <a:spcBef>
                <a:spcPts val="0"/>
              </a:spcBef>
              <a:spcAft>
                <a:spcPts val="0"/>
              </a:spcAft>
              <a:buClr>
                <a:schemeClr val="lt1"/>
              </a:buClr>
              <a:buSzPts val="7200"/>
              <a:buNone/>
              <a:defRPr sz="7200">
                <a:solidFill>
                  <a:schemeClr val="lt1"/>
                </a:solidFill>
              </a:defRPr>
            </a:lvl8pPr>
            <a:lvl9pPr lvl="8" algn="ctr" rtl="0">
              <a:spcBef>
                <a:spcPts val="0"/>
              </a:spcBef>
              <a:spcAft>
                <a:spcPts val="0"/>
              </a:spcAft>
              <a:buClr>
                <a:schemeClr val="lt1"/>
              </a:buClr>
              <a:buSzPts val="7200"/>
              <a:buNone/>
              <a:defRPr sz="7200">
                <a:solidFill>
                  <a:schemeClr val="lt1"/>
                </a:solidFill>
              </a:defRPr>
            </a:lvl9pPr>
          </a:lstStyle>
          <a:p>
            <a:r>
              <a:t>xx%</a:t>
            </a:r>
          </a:p>
        </p:txBody>
      </p:sp>
      <p:sp>
        <p:nvSpPr>
          <p:cNvPr id="14" name="Google Shape;14;p3"/>
          <p:cNvSpPr txBox="1">
            <a:spLocks noGrp="1"/>
          </p:cNvSpPr>
          <p:nvPr>
            <p:ph type="subTitle" idx="1"/>
          </p:nvPr>
        </p:nvSpPr>
        <p:spPr>
          <a:xfrm>
            <a:off x="3762671" y="4960867"/>
            <a:ext cx="3068700" cy="61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39392013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2400"/>
              <a:buNone/>
              <a:defRPr sz="2400">
                <a:solidFill>
                  <a:schemeClr val="accen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7" name="Google Shape;17;p4"/>
          <p:cNvSpPr txBox="1">
            <a:spLocks noGrp="1"/>
          </p:cNvSpPr>
          <p:nvPr>
            <p:ph type="body" idx="1"/>
          </p:nvPr>
        </p:nvSpPr>
        <p:spPr>
          <a:xfrm>
            <a:off x="938500" y="2212367"/>
            <a:ext cx="4946400" cy="36812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Clr>
                <a:schemeClr val="lt1"/>
              </a:buClr>
              <a:buSzPts val="1400"/>
              <a:buChar char="●"/>
              <a:defRPr sz="1400">
                <a:solidFill>
                  <a:schemeClr val="lt1"/>
                </a:solidFill>
              </a:defRPr>
            </a:lvl1pPr>
            <a:lvl2pPr marL="914377" lvl="1" indent="-317492">
              <a:spcBef>
                <a:spcPts val="1600"/>
              </a:spcBef>
              <a:spcAft>
                <a:spcPts val="0"/>
              </a:spcAft>
              <a:buClr>
                <a:schemeClr val="lt1"/>
              </a:buClr>
              <a:buSzPts val="1400"/>
              <a:buChar char="○"/>
              <a:defRPr>
                <a:solidFill>
                  <a:schemeClr val="lt1"/>
                </a:solidFill>
              </a:defRPr>
            </a:lvl2pPr>
            <a:lvl3pPr marL="1371566" lvl="2" indent="-317492">
              <a:spcBef>
                <a:spcPts val="1600"/>
              </a:spcBef>
              <a:spcAft>
                <a:spcPts val="0"/>
              </a:spcAft>
              <a:buClr>
                <a:schemeClr val="lt1"/>
              </a:buClr>
              <a:buSzPts val="1400"/>
              <a:buChar char="■"/>
              <a:defRPr>
                <a:solidFill>
                  <a:schemeClr val="lt1"/>
                </a:solidFill>
              </a:defRPr>
            </a:lvl3pPr>
            <a:lvl4pPr marL="1828754" lvl="3" indent="-317492">
              <a:spcBef>
                <a:spcPts val="1600"/>
              </a:spcBef>
              <a:spcAft>
                <a:spcPts val="0"/>
              </a:spcAft>
              <a:buClr>
                <a:schemeClr val="lt1"/>
              </a:buClr>
              <a:buSzPts val="1400"/>
              <a:buChar char="●"/>
              <a:defRPr>
                <a:solidFill>
                  <a:schemeClr val="lt1"/>
                </a:solidFill>
              </a:defRPr>
            </a:lvl4pPr>
            <a:lvl5pPr marL="2285943" lvl="4" indent="-317492">
              <a:spcBef>
                <a:spcPts val="1600"/>
              </a:spcBef>
              <a:spcAft>
                <a:spcPts val="0"/>
              </a:spcAft>
              <a:buClr>
                <a:schemeClr val="lt1"/>
              </a:buClr>
              <a:buSzPts val="1400"/>
              <a:buChar char="○"/>
              <a:defRPr>
                <a:solidFill>
                  <a:schemeClr val="lt1"/>
                </a:solidFill>
              </a:defRPr>
            </a:lvl5pPr>
            <a:lvl6pPr marL="2743131" lvl="5" indent="-317492">
              <a:spcBef>
                <a:spcPts val="1600"/>
              </a:spcBef>
              <a:spcAft>
                <a:spcPts val="0"/>
              </a:spcAft>
              <a:buClr>
                <a:schemeClr val="lt1"/>
              </a:buClr>
              <a:buSzPts val="1400"/>
              <a:buChar char="■"/>
              <a:defRPr>
                <a:solidFill>
                  <a:schemeClr val="lt1"/>
                </a:solidFill>
              </a:defRPr>
            </a:lvl6pPr>
            <a:lvl7pPr marL="3200320" lvl="6" indent="-317492">
              <a:spcBef>
                <a:spcPts val="1600"/>
              </a:spcBef>
              <a:spcAft>
                <a:spcPts val="0"/>
              </a:spcAft>
              <a:buClr>
                <a:schemeClr val="lt1"/>
              </a:buClr>
              <a:buSzPts val="1400"/>
              <a:buChar char="●"/>
              <a:defRPr>
                <a:solidFill>
                  <a:schemeClr val="lt1"/>
                </a:solidFill>
              </a:defRPr>
            </a:lvl7pPr>
            <a:lvl8pPr marL="3657509" lvl="7" indent="-317492">
              <a:spcBef>
                <a:spcPts val="1600"/>
              </a:spcBef>
              <a:spcAft>
                <a:spcPts val="0"/>
              </a:spcAft>
              <a:buClr>
                <a:schemeClr val="lt1"/>
              </a:buClr>
              <a:buSzPts val="1400"/>
              <a:buChar char="○"/>
              <a:defRPr>
                <a:solidFill>
                  <a:schemeClr val="lt1"/>
                </a:solidFill>
              </a:defRPr>
            </a:lvl8pPr>
            <a:lvl9pPr marL="4114697" lvl="8" indent="-317492">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4146038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20" name="Google Shape;20;p5"/>
          <p:cNvSpPr txBox="1">
            <a:spLocks noGrp="1"/>
          </p:cNvSpPr>
          <p:nvPr>
            <p:ph type="body" idx="1"/>
          </p:nvPr>
        </p:nvSpPr>
        <p:spPr>
          <a:xfrm>
            <a:off x="938501" y="2212367"/>
            <a:ext cx="31869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21" name="Google Shape;21;p5"/>
          <p:cNvSpPr txBox="1">
            <a:spLocks noGrp="1"/>
          </p:cNvSpPr>
          <p:nvPr>
            <p:ph type="body" idx="2"/>
          </p:nvPr>
        </p:nvSpPr>
        <p:spPr>
          <a:xfrm>
            <a:off x="5037526" y="2212367"/>
            <a:ext cx="31869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246589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20" name="Google Shape;20;p5"/>
          <p:cNvSpPr txBox="1">
            <a:spLocks noGrp="1"/>
          </p:cNvSpPr>
          <p:nvPr>
            <p:ph type="body" idx="1"/>
          </p:nvPr>
        </p:nvSpPr>
        <p:spPr>
          <a:xfrm>
            <a:off x="938501" y="2212367"/>
            <a:ext cx="31869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21" name="Google Shape;21;p5"/>
          <p:cNvSpPr txBox="1">
            <a:spLocks noGrp="1"/>
          </p:cNvSpPr>
          <p:nvPr>
            <p:ph type="body" idx="2"/>
          </p:nvPr>
        </p:nvSpPr>
        <p:spPr>
          <a:xfrm>
            <a:off x="5037526" y="2212367"/>
            <a:ext cx="31869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29160867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23238550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5337175" y="1729500"/>
            <a:ext cx="2837400" cy="1670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26" name="Google Shape;26;p7"/>
          <p:cNvSpPr txBox="1">
            <a:spLocks noGrp="1"/>
          </p:cNvSpPr>
          <p:nvPr>
            <p:ph type="body" idx="1"/>
          </p:nvPr>
        </p:nvSpPr>
        <p:spPr>
          <a:xfrm>
            <a:off x="5337175" y="3458500"/>
            <a:ext cx="2837400" cy="1670000"/>
          </a:xfrm>
          <a:prstGeom prst="rect">
            <a:avLst/>
          </a:prstGeom>
        </p:spPr>
        <p:txBody>
          <a:bodyPr spcFirstLastPara="1" wrap="square" lIns="91425" tIns="91425" rIns="91425" bIns="91425" anchor="t" anchorCtr="0">
            <a:noAutofit/>
          </a:bodyPr>
          <a:lstStyle>
            <a:lvl1pPr marL="457189" lvl="0" indent="-330192" rtl="0">
              <a:spcBef>
                <a:spcPts val="0"/>
              </a:spcBef>
              <a:spcAft>
                <a:spcPts val="0"/>
              </a:spcAft>
              <a:buClr>
                <a:schemeClr val="lt1"/>
              </a:buClr>
              <a:buSzPts val="1600"/>
              <a:buChar char="●"/>
              <a:defRPr sz="1600">
                <a:solidFill>
                  <a:schemeClr val="lt1"/>
                </a:solidFill>
              </a:defRPr>
            </a:lvl1pPr>
            <a:lvl2pPr marL="914377" lvl="1" indent="-330192" rtl="0">
              <a:spcBef>
                <a:spcPts val="1600"/>
              </a:spcBef>
              <a:spcAft>
                <a:spcPts val="0"/>
              </a:spcAft>
              <a:buClr>
                <a:schemeClr val="lt1"/>
              </a:buClr>
              <a:buSzPts val="1600"/>
              <a:buChar char="○"/>
              <a:defRPr sz="1600">
                <a:solidFill>
                  <a:schemeClr val="lt1"/>
                </a:solidFill>
              </a:defRPr>
            </a:lvl2pPr>
            <a:lvl3pPr marL="1371566" lvl="2" indent="-330192" rtl="0">
              <a:spcBef>
                <a:spcPts val="1600"/>
              </a:spcBef>
              <a:spcAft>
                <a:spcPts val="0"/>
              </a:spcAft>
              <a:buClr>
                <a:schemeClr val="lt1"/>
              </a:buClr>
              <a:buSzPts val="1600"/>
              <a:buChar char="■"/>
              <a:defRPr sz="1600">
                <a:solidFill>
                  <a:schemeClr val="lt1"/>
                </a:solidFill>
              </a:defRPr>
            </a:lvl3pPr>
            <a:lvl4pPr marL="1828754" lvl="3" indent="-330192" rtl="0">
              <a:spcBef>
                <a:spcPts val="1600"/>
              </a:spcBef>
              <a:spcAft>
                <a:spcPts val="0"/>
              </a:spcAft>
              <a:buClr>
                <a:schemeClr val="lt1"/>
              </a:buClr>
              <a:buSzPts val="1600"/>
              <a:buChar char="●"/>
              <a:defRPr sz="1600">
                <a:solidFill>
                  <a:schemeClr val="lt1"/>
                </a:solidFill>
              </a:defRPr>
            </a:lvl4pPr>
            <a:lvl5pPr marL="2285943" lvl="4" indent="-330192" rtl="0">
              <a:spcBef>
                <a:spcPts val="1600"/>
              </a:spcBef>
              <a:spcAft>
                <a:spcPts val="0"/>
              </a:spcAft>
              <a:buClr>
                <a:schemeClr val="lt1"/>
              </a:buClr>
              <a:buSzPts val="1600"/>
              <a:buChar char="○"/>
              <a:defRPr sz="1600">
                <a:solidFill>
                  <a:schemeClr val="lt1"/>
                </a:solidFill>
              </a:defRPr>
            </a:lvl5pPr>
            <a:lvl6pPr marL="2743131" lvl="5" indent="-330192" rtl="0">
              <a:spcBef>
                <a:spcPts val="1600"/>
              </a:spcBef>
              <a:spcAft>
                <a:spcPts val="0"/>
              </a:spcAft>
              <a:buClr>
                <a:schemeClr val="lt1"/>
              </a:buClr>
              <a:buSzPts val="1600"/>
              <a:buChar char="■"/>
              <a:defRPr sz="1600">
                <a:solidFill>
                  <a:schemeClr val="lt1"/>
                </a:solidFill>
              </a:defRPr>
            </a:lvl6pPr>
            <a:lvl7pPr marL="3200320" lvl="6" indent="-330192" rtl="0">
              <a:spcBef>
                <a:spcPts val="1600"/>
              </a:spcBef>
              <a:spcAft>
                <a:spcPts val="0"/>
              </a:spcAft>
              <a:buClr>
                <a:schemeClr val="lt1"/>
              </a:buClr>
              <a:buSzPts val="1600"/>
              <a:buChar char="●"/>
              <a:defRPr sz="1600">
                <a:solidFill>
                  <a:schemeClr val="lt1"/>
                </a:solidFill>
              </a:defRPr>
            </a:lvl7pPr>
            <a:lvl8pPr marL="3657509" lvl="7" indent="-330192" rtl="0">
              <a:spcBef>
                <a:spcPts val="1600"/>
              </a:spcBef>
              <a:spcAft>
                <a:spcPts val="0"/>
              </a:spcAft>
              <a:buClr>
                <a:schemeClr val="lt1"/>
              </a:buClr>
              <a:buSzPts val="1600"/>
              <a:buChar char="○"/>
              <a:defRPr sz="1600">
                <a:solidFill>
                  <a:schemeClr val="lt1"/>
                </a:solidFill>
              </a:defRPr>
            </a:lvl8pPr>
            <a:lvl9pPr marL="4114697" lvl="8" indent="-330192" rtl="0">
              <a:spcBef>
                <a:spcPts val="1600"/>
              </a:spcBef>
              <a:spcAft>
                <a:spcPts val="1600"/>
              </a:spcAft>
              <a:buClr>
                <a:schemeClr val="lt1"/>
              </a:buClr>
              <a:buSzPts val="1600"/>
              <a:buChar char="■"/>
              <a:defRPr sz="1600">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16080852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929478" y="581577"/>
            <a:ext cx="2746500" cy="5454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r>
              <a:rPr lang="en-US"/>
              <a:t>Click to edit Master title style</a:t>
            </a:r>
            <a:endParaRPr/>
          </a:p>
        </p:txBody>
      </p:sp>
      <p:pic>
        <p:nvPicPr>
          <p:cNvPr id="29" name="Google Shape;29;p8"/>
          <p:cNvPicPr preferRelativeResize="0"/>
          <p:nvPr/>
        </p:nvPicPr>
        <p:blipFill>
          <a:blip r:embed="rId3">
            <a:alphaModFix/>
          </a:blip>
          <a:stretch>
            <a:fillRect/>
          </a:stretch>
        </p:blipFill>
        <p:spPr>
          <a:xfrm rot="5400000">
            <a:off x="2007834" y="1032702"/>
            <a:ext cx="10168735" cy="2883799"/>
          </a:xfrm>
          <a:prstGeom prst="rect">
            <a:avLst/>
          </a:prstGeom>
          <a:noFill/>
          <a:ln>
            <a:noFill/>
          </a:ln>
        </p:spPr>
      </p:pic>
      <p:pic>
        <p:nvPicPr>
          <p:cNvPr id="30" name="Google Shape;30;p8"/>
          <p:cNvPicPr preferRelativeResize="0"/>
          <p:nvPr/>
        </p:nvPicPr>
        <p:blipFill>
          <a:blip r:embed="rId3">
            <a:alphaModFix/>
          </a:blip>
          <a:stretch>
            <a:fillRect/>
          </a:stretch>
        </p:blipFill>
        <p:spPr>
          <a:xfrm rot="5400000" flipH="1">
            <a:off x="3270782" y="117499"/>
            <a:ext cx="12413063" cy="3520275"/>
          </a:xfrm>
          <a:prstGeom prst="rect">
            <a:avLst/>
          </a:prstGeom>
          <a:noFill/>
          <a:ln>
            <a:noFill/>
          </a:ln>
        </p:spPr>
      </p:pic>
    </p:spTree>
    <p:extLst>
      <p:ext uri="{BB962C8B-B14F-4D97-AF65-F5344CB8AC3E}">
        <p14:creationId xmlns:p14="http://schemas.microsoft.com/office/powerpoint/2010/main" val="19395953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subTitle" idx="1"/>
          </p:nvPr>
        </p:nvSpPr>
        <p:spPr>
          <a:xfrm>
            <a:off x="938500" y="2359433"/>
            <a:ext cx="2871600" cy="164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r>
              <a:rPr lang="en-US"/>
              <a:t>Click to edit Master subtitle style</a:t>
            </a:r>
            <a:endParaRPr/>
          </a:p>
        </p:txBody>
      </p:sp>
      <p:sp>
        <p:nvSpPr>
          <p:cNvPr id="33" name="Google Shape;33;p9"/>
          <p:cNvSpPr txBox="1">
            <a:spLocks noGrp="1"/>
          </p:cNvSpPr>
          <p:nvPr>
            <p:ph type="body" idx="2"/>
          </p:nvPr>
        </p:nvSpPr>
        <p:spPr>
          <a:xfrm>
            <a:off x="4703375" y="1212800"/>
            <a:ext cx="3468900" cy="44324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Clr>
                <a:schemeClr val="lt1"/>
              </a:buClr>
              <a:buSzPts val="1400"/>
              <a:buChar char="●"/>
              <a:defRPr sz="1400">
                <a:solidFill>
                  <a:schemeClr val="lt1"/>
                </a:solidFill>
              </a:defRPr>
            </a:lvl1pPr>
            <a:lvl2pPr marL="914377" lvl="1" indent="-317492">
              <a:spcBef>
                <a:spcPts val="1600"/>
              </a:spcBef>
              <a:spcAft>
                <a:spcPts val="0"/>
              </a:spcAft>
              <a:buClr>
                <a:schemeClr val="lt1"/>
              </a:buClr>
              <a:buSzPts val="1400"/>
              <a:buChar char="○"/>
              <a:defRPr>
                <a:solidFill>
                  <a:schemeClr val="lt1"/>
                </a:solidFill>
              </a:defRPr>
            </a:lvl2pPr>
            <a:lvl3pPr marL="1371566" lvl="2" indent="-317492">
              <a:spcBef>
                <a:spcPts val="1600"/>
              </a:spcBef>
              <a:spcAft>
                <a:spcPts val="0"/>
              </a:spcAft>
              <a:buClr>
                <a:schemeClr val="lt1"/>
              </a:buClr>
              <a:buSzPts val="1400"/>
              <a:buChar char="■"/>
              <a:defRPr>
                <a:solidFill>
                  <a:schemeClr val="lt1"/>
                </a:solidFill>
              </a:defRPr>
            </a:lvl3pPr>
            <a:lvl4pPr marL="1828754" lvl="3" indent="-317492">
              <a:spcBef>
                <a:spcPts val="1600"/>
              </a:spcBef>
              <a:spcAft>
                <a:spcPts val="0"/>
              </a:spcAft>
              <a:buClr>
                <a:schemeClr val="lt1"/>
              </a:buClr>
              <a:buSzPts val="1400"/>
              <a:buChar char="●"/>
              <a:defRPr>
                <a:solidFill>
                  <a:schemeClr val="lt1"/>
                </a:solidFill>
              </a:defRPr>
            </a:lvl4pPr>
            <a:lvl5pPr marL="2285943" lvl="4" indent="-317492">
              <a:spcBef>
                <a:spcPts val="1600"/>
              </a:spcBef>
              <a:spcAft>
                <a:spcPts val="0"/>
              </a:spcAft>
              <a:buClr>
                <a:schemeClr val="lt1"/>
              </a:buClr>
              <a:buSzPts val="1400"/>
              <a:buChar char="○"/>
              <a:defRPr>
                <a:solidFill>
                  <a:schemeClr val="lt1"/>
                </a:solidFill>
              </a:defRPr>
            </a:lvl5pPr>
            <a:lvl6pPr marL="2743131" lvl="5" indent="-317492">
              <a:spcBef>
                <a:spcPts val="1600"/>
              </a:spcBef>
              <a:spcAft>
                <a:spcPts val="0"/>
              </a:spcAft>
              <a:buClr>
                <a:schemeClr val="lt1"/>
              </a:buClr>
              <a:buSzPts val="1400"/>
              <a:buChar char="■"/>
              <a:defRPr>
                <a:solidFill>
                  <a:schemeClr val="lt1"/>
                </a:solidFill>
              </a:defRPr>
            </a:lvl6pPr>
            <a:lvl7pPr marL="3200320" lvl="6" indent="-317492">
              <a:spcBef>
                <a:spcPts val="1600"/>
              </a:spcBef>
              <a:spcAft>
                <a:spcPts val="0"/>
              </a:spcAft>
              <a:buClr>
                <a:schemeClr val="lt1"/>
              </a:buClr>
              <a:buSzPts val="1400"/>
              <a:buChar char="●"/>
              <a:defRPr>
                <a:solidFill>
                  <a:schemeClr val="lt1"/>
                </a:solidFill>
              </a:defRPr>
            </a:lvl7pPr>
            <a:lvl8pPr marL="3657509" lvl="7" indent="-317492">
              <a:spcBef>
                <a:spcPts val="1600"/>
              </a:spcBef>
              <a:spcAft>
                <a:spcPts val="0"/>
              </a:spcAft>
              <a:buClr>
                <a:schemeClr val="lt1"/>
              </a:buClr>
              <a:buSzPts val="1400"/>
              <a:buChar char="○"/>
              <a:defRPr>
                <a:solidFill>
                  <a:schemeClr val="lt1"/>
                </a:solidFill>
              </a:defRPr>
            </a:lvl8pPr>
            <a:lvl9pPr marL="4114697" lvl="8" indent="-317492">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34" name="Google Shape;34;p9"/>
          <p:cNvSpPr txBox="1">
            <a:spLocks noGrp="1"/>
          </p:cNvSpPr>
          <p:nvPr>
            <p:ph type="title"/>
          </p:nvPr>
        </p:nvSpPr>
        <p:spPr>
          <a:xfrm>
            <a:off x="938500" y="593367"/>
            <a:ext cx="32238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38067444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938501" y="593367"/>
            <a:ext cx="5735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19021548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1920751" y="2179233"/>
            <a:ext cx="5302500" cy="1488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7200"/>
              <a:buNone/>
              <a:defRPr sz="7200">
                <a:solidFill>
                  <a:schemeClr val="lt1"/>
                </a:solidFill>
              </a:defRPr>
            </a:lvl1pPr>
            <a:lvl2pPr lvl="1" algn="ctr">
              <a:spcBef>
                <a:spcPts val="0"/>
              </a:spcBef>
              <a:spcAft>
                <a:spcPts val="0"/>
              </a:spcAft>
              <a:buClr>
                <a:schemeClr val="lt1"/>
              </a:buClr>
              <a:buSzPts val="7200"/>
              <a:buNone/>
              <a:defRPr sz="7200">
                <a:solidFill>
                  <a:schemeClr val="lt1"/>
                </a:solidFill>
              </a:defRPr>
            </a:lvl2pPr>
            <a:lvl3pPr lvl="2" algn="ctr">
              <a:spcBef>
                <a:spcPts val="0"/>
              </a:spcBef>
              <a:spcAft>
                <a:spcPts val="0"/>
              </a:spcAft>
              <a:buClr>
                <a:schemeClr val="lt1"/>
              </a:buClr>
              <a:buSzPts val="7200"/>
              <a:buNone/>
              <a:defRPr sz="7200">
                <a:solidFill>
                  <a:schemeClr val="lt1"/>
                </a:solidFill>
              </a:defRPr>
            </a:lvl3pPr>
            <a:lvl4pPr lvl="3" algn="ctr">
              <a:spcBef>
                <a:spcPts val="0"/>
              </a:spcBef>
              <a:spcAft>
                <a:spcPts val="0"/>
              </a:spcAft>
              <a:buClr>
                <a:schemeClr val="lt1"/>
              </a:buClr>
              <a:buSzPts val="7200"/>
              <a:buNone/>
              <a:defRPr sz="7200">
                <a:solidFill>
                  <a:schemeClr val="lt1"/>
                </a:solidFill>
              </a:defRPr>
            </a:lvl4pPr>
            <a:lvl5pPr lvl="4" algn="ctr">
              <a:spcBef>
                <a:spcPts val="0"/>
              </a:spcBef>
              <a:spcAft>
                <a:spcPts val="0"/>
              </a:spcAft>
              <a:buClr>
                <a:schemeClr val="lt1"/>
              </a:buClr>
              <a:buSzPts val="7200"/>
              <a:buNone/>
              <a:defRPr sz="7200">
                <a:solidFill>
                  <a:schemeClr val="lt1"/>
                </a:solidFill>
              </a:defRPr>
            </a:lvl5pPr>
            <a:lvl6pPr lvl="5" algn="ctr">
              <a:spcBef>
                <a:spcPts val="0"/>
              </a:spcBef>
              <a:spcAft>
                <a:spcPts val="0"/>
              </a:spcAft>
              <a:buClr>
                <a:schemeClr val="lt1"/>
              </a:buClr>
              <a:buSzPts val="7200"/>
              <a:buNone/>
              <a:defRPr sz="7200">
                <a:solidFill>
                  <a:schemeClr val="lt1"/>
                </a:solidFill>
              </a:defRPr>
            </a:lvl6pPr>
            <a:lvl7pPr lvl="6" algn="ctr">
              <a:spcBef>
                <a:spcPts val="0"/>
              </a:spcBef>
              <a:spcAft>
                <a:spcPts val="0"/>
              </a:spcAft>
              <a:buClr>
                <a:schemeClr val="lt1"/>
              </a:buClr>
              <a:buSzPts val="7200"/>
              <a:buNone/>
              <a:defRPr sz="7200">
                <a:solidFill>
                  <a:schemeClr val="lt1"/>
                </a:solidFill>
              </a:defRPr>
            </a:lvl7pPr>
            <a:lvl8pPr lvl="7" algn="ctr">
              <a:spcBef>
                <a:spcPts val="0"/>
              </a:spcBef>
              <a:spcAft>
                <a:spcPts val="0"/>
              </a:spcAft>
              <a:buClr>
                <a:schemeClr val="lt1"/>
              </a:buClr>
              <a:buSzPts val="7200"/>
              <a:buNone/>
              <a:defRPr sz="7200">
                <a:solidFill>
                  <a:schemeClr val="lt1"/>
                </a:solidFill>
              </a:defRPr>
            </a:lvl8pPr>
            <a:lvl9pPr lvl="8" algn="ctr">
              <a:spcBef>
                <a:spcPts val="0"/>
              </a:spcBef>
              <a:spcAft>
                <a:spcPts val="0"/>
              </a:spcAft>
              <a:buClr>
                <a:schemeClr val="lt1"/>
              </a:buClr>
              <a:buSzPts val="7200"/>
              <a:buNone/>
              <a:defRPr sz="7200">
                <a:solidFill>
                  <a:schemeClr val="lt1"/>
                </a:solidFill>
              </a:defRPr>
            </a:lvl9pPr>
          </a:lstStyle>
          <a:p>
            <a:r>
              <a:t>xx%</a:t>
            </a:r>
          </a:p>
        </p:txBody>
      </p:sp>
      <p:sp>
        <p:nvSpPr>
          <p:cNvPr id="39" name="Google Shape;39;p11"/>
          <p:cNvSpPr txBox="1">
            <a:spLocks noGrp="1"/>
          </p:cNvSpPr>
          <p:nvPr>
            <p:ph type="body" idx="1"/>
          </p:nvPr>
        </p:nvSpPr>
        <p:spPr>
          <a:xfrm>
            <a:off x="2786551" y="4125967"/>
            <a:ext cx="3570900" cy="756000"/>
          </a:xfrm>
          <a:prstGeom prst="rect">
            <a:avLst/>
          </a:prstGeom>
        </p:spPr>
        <p:txBody>
          <a:bodyPr spcFirstLastPara="1" wrap="square" lIns="91425" tIns="91425" rIns="91425" bIns="91425" anchor="t" anchorCtr="0">
            <a:noAutofit/>
          </a:bodyPr>
          <a:lstStyle>
            <a:lvl1pPr marL="457189" lvl="0" indent="-342891" algn="ctr">
              <a:spcBef>
                <a:spcPts val="0"/>
              </a:spcBef>
              <a:spcAft>
                <a:spcPts val="0"/>
              </a:spcAft>
              <a:buClr>
                <a:schemeClr val="accent1"/>
              </a:buClr>
              <a:buSzPts val="1800"/>
              <a:buChar char="●"/>
              <a:defRPr>
                <a:solidFill>
                  <a:schemeClr val="accent1"/>
                </a:solidFill>
              </a:defRPr>
            </a:lvl1pPr>
            <a:lvl2pPr marL="914377" lvl="1" indent="-342891" algn="ctr">
              <a:spcBef>
                <a:spcPts val="1600"/>
              </a:spcBef>
              <a:spcAft>
                <a:spcPts val="0"/>
              </a:spcAft>
              <a:buClr>
                <a:schemeClr val="accent1"/>
              </a:buClr>
              <a:buSzPts val="1800"/>
              <a:buChar char="○"/>
              <a:defRPr sz="1800">
                <a:solidFill>
                  <a:schemeClr val="accent1"/>
                </a:solidFill>
              </a:defRPr>
            </a:lvl2pPr>
            <a:lvl3pPr marL="1371566" lvl="2" indent="-342891" algn="ctr">
              <a:spcBef>
                <a:spcPts val="1600"/>
              </a:spcBef>
              <a:spcAft>
                <a:spcPts val="0"/>
              </a:spcAft>
              <a:buClr>
                <a:schemeClr val="accent1"/>
              </a:buClr>
              <a:buSzPts val="1800"/>
              <a:buChar char="■"/>
              <a:defRPr sz="1800">
                <a:solidFill>
                  <a:schemeClr val="accent1"/>
                </a:solidFill>
              </a:defRPr>
            </a:lvl3pPr>
            <a:lvl4pPr marL="1828754" lvl="3" indent="-342891" algn="ctr">
              <a:spcBef>
                <a:spcPts val="1600"/>
              </a:spcBef>
              <a:spcAft>
                <a:spcPts val="0"/>
              </a:spcAft>
              <a:buClr>
                <a:schemeClr val="accent1"/>
              </a:buClr>
              <a:buSzPts val="1800"/>
              <a:buChar char="●"/>
              <a:defRPr sz="1800">
                <a:solidFill>
                  <a:schemeClr val="accent1"/>
                </a:solidFill>
              </a:defRPr>
            </a:lvl4pPr>
            <a:lvl5pPr marL="2285943" lvl="4" indent="-342891" algn="ctr">
              <a:spcBef>
                <a:spcPts val="1600"/>
              </a:spcBef>
              <a:spcAft>
                <a:spcPts val="0"/>
              </a:spcAft>
              <a:buClr>
                <a:schemeClr val="accent1"/>
              </a:buClr>
              <a:buSzPts val="1800"/>
              <a:buChar char="○"/>
              <a:defRPr sz="1800">
                <a:solidFill>
                  <a:schemeClr val="accent1"/>
                </a:solidFill>
              </a:defRPr>
            </a:lvl5pPr>
            <a:lvl6pPr marL="2743131" lvl="5" indent="-342891" algn="ctr">
              <a:spcBef>
                <a:spcPts val="1600"/>
              </a:spcBef>
              <a:spcAft>
                <a:spcPts val="0"/>
              </a:spcAft>
              <a:buClr>
                <a:schemeClr val="accent1"/>
              </a:buClr>
              <a:buSzPts val="1800"/>
              <a:buChar char="■"/>
              <a:defRPr sz="1800">
                <a:solidFill>
                  <a:schemeClr val="accent1"/>
                </a:solidFill>
              </a:defRPr>
            </a:lvl6pPr>
            <a:lvl7pPr marL="3200320" lvl="6" indent="-342891" algn="ctr">
              <a:spcBef>
                <a:spcPts val="1600"/>
              </a:spcBef>
              <a:spcAft>
                <a:spcPts val="0"/>
              </a:spcAft>
              <a:buClr>
                <a:schemeClr val="accent1"/>
              </a:buClr>
              <a:buSzPts val="1800"/>
              <a:buChar char="●"/>
              <a:defRPr sz="1800">
                <a:solidFill>
                  <a:schemeClr val="accent1"/>
                </a:solidFill>
              </a:defRPr>
            </a:lvl7pPr>
            <a:lvl8pPr marL="3657509" lvl="7" indent="-342891" algn="ctr">
              <a:spcBef>
                <a:spcPts val="1600"/>
              </a:spcBef>
              <a:spcAft>
                <a:spcPts val="0"/>
              </a:spcAft>
              <a:buClr>
                <a:schemeClr val="accent1"/>
              </a:buClr>
              <a:buSzPts val="1800"/>
              <a:buChar char="○"/>
              <a:defRPr sz="1800">
                <a:solidFill>
                  <a:schemeClr val="accent1"/>
                </a:solidFill>
              </a:defRPr>
            </a:lvl8pPr>
            <a:lvl9pPr marL="4114697" lvl="8" indent="-342891" algn="ctr">
              <a:spcBef>
                <a:spcPts val="1600"/>
              </a:spcBef>
              <a:spcAft>
                <a:spcPts val="1600"/>
              </a:spcAft>
              <a:buClr>
                <a:schemeClr val="accent1"/>
              </a:buClr>
              <a:buSzPts val="1800"/>
              <a:buChar char="■"/>
              <a:defRPr sz="1800">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1928912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25412033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938501" y="593367"/>
            <a:ext cx="5735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43" name="Google Shape;43;p13"/>
          <p:cNvSpPr txBox="1">
            <a:spLocks noGrp="1"/>
          </p:cNvSpPr>
          <p:nvPr>
            <p:ph type="body" idx="1"/>
          </p:nvPr>
        </p:nvSpPr>
        <p:spPr>
          <a:xfrm>
            <a:off x="938501" y="1661367"/>
            <a:ext cx="7172100" cy="4053200"/>
          </a:xfrm>
          <a:prstGeom prst="rect">
            <a:avLst/>
          </a:prstGeom>
        </p:spPr>
        <p:txBody>
          <a:bodyPr spcFirstLastPara="1" wrap="square" lIns="91425" tIns="91425" rIns="91425" bIns="91425" anchor="t" anchorCtr="0">
            <a:noAutofit/>
          </a:bodyPr>
          <a:lstStyle>
            <a:lvl1pPr marL="457189" lvl="0" indent="-301618" rtl="0">
              <a:spcBef>
                <a:spcPts val="0"/>
              </a:spcBef>
              <a:spcAft>
                <a:spcPts val="0"/>
              </a:spcAft>
              <a:buClr>
                <a:schemeClr val="lt1"/>
              </a:buClr>
              <a:buSzPts val="1150"/>
              <a:buChar char="●"/>
              <a:defRPr sz="1151">
                <a:solidFill>
                  <a:schemeClr val="lt1"/>
                </a:solidFill>
              </a:defRPr>
            </a:lvl1pPr>
            <a:lvl2pPr marL="914377" lvl="1" indent="-301618" rtl="0">
              <a:spcBef>
                <a:spcPts val="1600"/>
              </a:spcBef>
              <a:spcAft>
                <a:spcPts val="0"/>
              </a:spcAft>
              <a:buClr>
                <a:schemeClr val="lt1"/>
              </a:buClr>
              <a:buSzPts val="1150"/>
              <a:buChar char="○"/>
              <a:defRPr sz="1151">
                <a:solidFill>
                  <a:schemeClr val="lt1"/>
                </a:solidFill>
              </a:defRPr>
            </a:lvl2pPr>
            <a:lvl3pPr marL="1371566" lvl="2" indent="-301618" rtl="0">
              <a:spcBef>
                <a:spcPts val="1600"/>
              </a:spcBef>
              <a:spcAft>
                <a:spcPts val="0"/>
              </a:spcAft>
              <a:buClr>
                <a:schemeClr val="lt1"/>
              </a:buClr>
              <a:buSzPts val="1150"/>
              <a:buChar char="■"/>
              <a:defRPr sz="1151">
                <a:solidFill>
                  <a:schemeClr val="lt1"/>
                </a:solidFill>
              </a:defRPr>
            </a:lvl3pPr>
            <a:lvl4pPr marL="1828754" lvl="3" indent="-301618" rtl="0">
              <a:spcBef>
                <a:spcPts val="1600"/>
              </a:spcBef>
              <a:spcAft>
                <a:spcPts val="0"/>
              </a:spcAft>
              <a:buClr>
                <a:schemeClr val="lt1"/>
              </a:buClr>
              <a:buSzPts val="1150"/>
              <a:buChar char="●"/>
              <a:defRPr sz="1151">
                <a:solidFill>
                  <a:schemeClr val="lt1"/>
                </a:solidFill>
              </a:defRPr>
            </a:lvl4pPr>
            <a:lvl5pPr marL="2285943" lvl="4" indent="-301618" rtl="0">
              <a:spcBef>
                <a:spcPts val="1600"/>
              </a:spcBef>
              <a:spcAft>
                <a:spcPts val="0"/>
              </a:spcAft>
              <a:buClr>
                <a:schemeClr val="lt1"/>
              </a:buClr>
              <a:buSzPts val="1150"/>
              <a:buChar char="○"/>
              <a:defRPr sz="1151">
                <a:solidFill>
                  <a:schemeClr val="lt1"/>
                </a:solidFill>
              </a:defRPr>
            </a:lvl5pPr>
            <a:lvl6pPr marL="2743131" lvl="5" indent="-301618" rtl="0">
              <a:spcBef>
                <a:spcPts val="1600"/>
              </a:spcBef>
              <a:spcAft>
                <a:spcPts val="0"/>
              </a:spcAft>
              <a:buClr>
                <a:schemeClr val="lt1"/>
              </a:buClr>
              <a:buSzPts val="1150"/>
              <a:buChar char="■"/>
              <a:defRPr sz="1151">
                <a:solidFill>
                  <a:schemeClr val="lt1"/>
                </a:solidFill>
              </a:defRPr>
            </a:lvl6pPr>
            <a:lvl7pPr marL="3200320" lvl="6" indent="-301618" rtl="0">
              <a:spcBef>
                <a:spcPts val="1600"/>
              </a:spcBef>
              <a:spcAft>
                <a:spcPts val="0"/>
              </a:spcAft>
              <a:buClr>
                <a:schemeClr val="lt1"/>
              </a:buClr>
              <a:buSzPts val="1150"/>
              <a:buChar char="●"/>
              <a:defRPr sz="1151">
                <a:solidFill>
                  <a:schemeClr val="lt1"/>
                </a:solidFill>
              </a:defRPr>
            </a:lvl7pPr>
            <a:lvl8pPr marL="3657509" lvl="7" indent="-301618" rtl="0">
              <a:spcBef>
                <a:spcPts val="1600"/>
              </a:spcBef>
              <a:spcAft>
                <a:spcPts val="0"/>
              </a:spcAft>
              <a:buClr>
                <a:schemeClr val="lt1"/>
              </a:buClr>
              <a:buSzPts val="1150"/>
              <a:buChar char="○"/>
              <a:defRPr sz="1151">
                <a:solidFill>
                  <a:schemeClr val="lt1"/>
                </a:solidFill>
              </a:defRPr>
            </a:lvl8pPr>
            <a:lvl9pPr marL="4114697" lvl="8" indent="-301618" rtl="0">
              <a:spcBef>
                <a:spcPts val="1600"/>
              </a:spcBef>
              <a:spcAft>
                <a:spcPts val="1600"/>
              </a:spcAft>
              <a:buClr>
                <a:schemeClr val="lt1"/>
              </a:buClr>
              <a:buSzPts val="1150"/>
              <a:buChar char="■"/>
              <a:defRPr sz="1151">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38127854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3538497" y="34874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46" name="Google Shape;46;p14"/>
          <p:cNvSpPr txBox="1">
            <a:spLocks noGrp="1"/>
          </p:cNvSpPr>
          <p:nvPr>
            <p:ph type="subTitle" idx="1"/>
          </p:nvPr>
        </p:nvSpPr>
        <p:spPr>
          <a:xfrm>
            <a:off x="3538497" y="41974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47" name="Google Shape;47;p14"/>
          <p:cNvSpPr txBox="1">
            <a:spLocks noGrp="1"/>
          </p:cNvSpPr>
          <p:nvPr>
            <p:ph type="title" idx="2"/>
          </p:nvPr>
        </p:nvSpPr>
        <p:spPr>
          <a:xfrm>
            <a:off x="6028553" y="34874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48" name="Google Shape;48;p14"/>
          <p:cNvSpPr txBox="1">
            <a:spLocks noGrp="1"/>
          </p:cNvSpPr>
          <p:nvPr>
            <p:ph type="subTitle" idx="3"/>
          </p:nvPr>
        </p:nvSpPr>
        <p:spPr>
          <a:xfrm>
            <a:off x="6028553" y="41974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49" name="Google Shape;49;p14"/>
          <p:cNvSpPr txBox="1">
            <a:spLocks noGrp="1"/>
          </p:cNvSpPr>
          <p:nvPr>
            <p:ph type="title" idx="4"/>
          </p:nvPr>
        </p:nvSpPr>
        <p:spPr>
          <a:xfrm>
            <a:off x="1048447" y="34874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50" name="Google Shape;50;p14"/>
          <p:cNvSpPr txBox="1">
            <a:spLocks noGrp="1"/>
          </p:cNvSpPr>
          <p:nvPr>
            <p:ph type="subTitle" idx="5"/>
          </p:nvPr>
        </p:nvSpPr>
        <p:spPr>
          <a:xfrm>
            <a:off x="1048447" y="41974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51" name="Google Shape;51;p14"/>
          <p:cNvSpPr txBox="1">
            <a:spLocks noGrp="1"/>
          </p:cNvSpPr>
          <p:nvPr>
            <p:ph type="title" idx="6" hasCustomPrompt="1"/>
          </p:nvPr>
        </p:nvSpPr>
        <p:spPr>
          <a:xfrm>
            <a:off x="1048451" y="2360933"/>
            <a:ext cx="20670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
        <p:nvSpPr>
          <p:cNvPr id="52" name="Google Shape;52;p14"/>
          <p:cNvSpPr txBox="1">
            <a:spLocks noGrp="1"/>
          </p:cNvSpPr>
          <p:nvPr>
            <p:ph type="title" idx="7" hasCustomPrompt="1"/>
          </p:nvPr>
        </p:nvSpPr>
        <p:spPr>
          <a:xfrm>
            <a:off x="3538500" y="2360933"/>
            <a:ext cx="20670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
        <p:nvSpPr>
          <p:cNvPr id="53" name="Google Shape;53;p14"/>
          <p:cNvSpPr txBox="1">
            <a:spLocks noGrp="1"/>
          </p:cNvSpPr>
          <p:nvPr>
            <p:ph type="title" idx="8" hasCustomPrompt="1"/>
          </p:nvPr>
        </p:nvSpPr>
        <p:spPr>
          <a:xfrm>
            <a:off x="6028551" y="2360933"/>
            <a:ext cx="20670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Tree>
    <p:extLst>
      <p:ext uri="{BB962C8B-B14F-4D97-AF65-F5344CB8AC3E}">
        <p14:creationId xmlns:p14="http://schemas.microsoft.com/office/powerpoint/2010/main" val="3068712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ig Text">
  <p:cSld name="Big Text">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4285501" y="3777167"/>
            <a:ext cx="3657300" cy="859600"/>
          </a:xfrm>
          <a:prstGeom prst="rect">
            <a:avLst/>
          </a:prstGeom>
          <a:effectLst>
            <a:outerShdw blurRad="57150" dist="19050" dir="5400000" algn="bl" rotWithShape="0">
              <a:srgbClr val="76A5AF">
                <a:alpha val="88000"/>
              </a:srgbClr>
            </a:outerShdw>
          </a:effectLst>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b="1">
                <a:solidFill>
                  <a:schemeClr val="lt1"/>
                </a:solidFill>
              </a:defRPr>
            </a:lvl1pPr>
            <a:lvl2pPr lvl="1" algn="ctr" rtl="0">
              <a:spcBef>
                <a:spcPts val="0"/>
              </a:spcBef>
              <a:spcAft>
                <a:spcPts val="0"/>
              </a:spcAft>
              <a:buClr>
                <a:schemeClr val="lt1"/>
              </a:buClr>
              <a:buSzPts val="3600"/>
              <a:buNone/>
              <a:defRPr sz="3600" b="1">
                <a:solidFill>
                  <a:schemeClr val="lt1"/>
                </a:solidFill>
              </a:defRPr>
            </a:lvl2pPr>
            <a:lvl3pPr lvl="2" algn="ctr" rtl="0">
              <a:spcBef>
                <a:spcPts val="0"/>
              </a:spcBef>
              <a:spcAft>
                <a:spcPts val="0"/>
              </a:spcAft>
              <a:buClr>
                <a:schemeClr val="lt1"/>
              </a:buClr>
              <a:buSzPts val="3600"/>
              <a:buNone/>
              <a:defRPr sz="3600" b="1">
                <a:solidFill>
                  <a:schemeClr val="lt1"/>
                </a:solidFill>
              </a:defRPr>
            </a:lvl3pPr>
            <a:lvl4pPr lvl="3" algn="ctr" rtl="0">
              <a:spcBef>
                <a:spcPts val="0"/>
              </a:spcBef>
              <a:spcAft>
                <a:spcPts val="0"/>
              </a:spcAft>
              <a:buClr>
                <a:schemeClr val="lt1"/>
              </a:buClr>
              <a:buSzPts val="3600"/>
              <a:buNone/>
              <a:defRPr sz="3600" b="1">
                <a:solidFill>
                  <a:schemeClr val="lt1"/>
                </a:solidFill>
              </a:defRPr>
            </a:lvl4pPr>
            <a:lvl5pPr lvl="4" algn="ctr" rtl="0">
              <a:spcBef>
                <a:spcPts val="0"/>
              </a:spcBef>
              <a:spcAft>
                <a:spcPts val="0"/>
              </a:spcAft>
              <a:buClr>
                <a:schemeClr val="lt1"/>
              </a:buClr>
              <a:buSzPts val="3600"/>
              <a:buNone/>
              <a:defRPr sz="3600" b="1">
                <a:solidFill>
                  <a:schemeClr val="lt1"/>
                </a:solidFill>
              </a:defRPr>
            </a:lvl5pPr>
            <a:lvl6pPr lvl="5" algn="ctr" rtl="0">
              <a:spcBef>
                <a:spcPts val="0"/>
              </a:spcBef>
              <a:spcAft>
                <a:spcPts val="0"/>
              </a:spcAft>
              <a:buClr>
                <a:schemeClr val="lt1"/>
              </a:buClr>
              <a:buSzPts val="3600"/>
              <a:buNone/>
              <a:defRPr sz="3600" b="1">
                <a:solidFill>
                  <a:schemeClr val="lt1"/>
                </a:solidFill>
              </a:defRPr>
            </a:lvl6pPr>
            <a:lvl7pPr lvl="6" algn="ctr" rtl="0">
              <a:spcBef>
                <a:spcPts val="0"/>
              </a:spcBef>
              <a:spcAft>
                <a:spcPts val="0"/>
              </a:spcAft>
              <a:buClr>
                <a:schemeClr val="lt1"/>
              </a:buClr>
              <a:buSzPts val="3600"/>
              <a:buNone/>
              <a:defRPr sz="3600" b="1">
                <a:solidFill>
                  <a:schemeClr val="lt1"/>
                </a:solidFill>
              </a:defRPr>
            </a:lvl7pPr>
            <a:lvl8pPr lvl="7" algn="ctr" rtl="0">
              <a:spcBef>
                <a:spcPts val="0"/>
              </a:spcBef>
              <a:spcAft>
                <a:spcPts val="0"/>
              </a:spcAft>
              <a:buClr>
                <a:schemeClr val="lt1"/>
              </a:buClr>
              <a:buSzPts val="3600"/>
              <a:buNone/>
              <a:defRPr sz="3600" b="1">
                <a:solidFill>
                  <a:schemeClr val="lt1"/>
                </a:solidFill>
              </a:defRPr>
            </a:lvl8pPr>
            <a:lvl9pPr lvl="8" algn="ctr" rtl="0">
              <a:spcBef>
                <a:spcPts val="0"/>
              </a:spcBef>
              <a:spcAft>
                <a:spcPts val="0"/>
              </a:spcAft>
              <a:buClr>
                <a:schemeClr val="lt1"/>
              </a:buClr>
              <a:buSzPts val="3600"/>
              <a:buNone/>
              <a:defRPr sz="3600" b="1">
                <a:solidFill>
                  <a:schemeClr val="lt1"/>
                </a:solidFill>
              </a:defRPr>
            </a:lvl9pPr>
          </a:lstStyle>
          <a:p>
            <a:r>
              <a:rPr lang="en-US"/>
              <a:t>Click to edit Master title style</a:t>
            </a:r>
            <a:endParaRPr/>
          </a:p>
        </p:txBody>
      </p:sp>
      <p:sp>
        <p:nvSpPr>
          <p:cNvPr id="56" name="Google Shape;56;p15"/>
          <p:cNvSpPr txBox="1">
            <a:spLocks noGrp="1"/>
          </p:cNvSpPr>
          <p:nvPr>
            <p:ph type="subTitle" idx="1"/>
          </p:nvPr>
        </p:nvSpPr>
        <p:spPr>
          <a:xfrm>
            <a:off x="4144051" y="4733133"/>
            <a:ext cx="3940200" cy="6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28609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387756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6"/>
          <p:cNvSpPr txBox="1">
            <a:spLocks noGrp="1"/>
          </p:cNvSpPr>
          <p:nvPr>
            <p:ph type="ctrTitle"/>
          </p:nvPr>
        </p:nvSpPr>
        <p:spPr>
          <a:xfrm>
            <a:off x="1850526" y="1543900"/>
            <a:ext cx="5442900" cy="347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3000" b="1">
                <a:solidFill>
                  <a:schemeClr val="lt1"/>
                </a:solidFill>
              </a:defRPr>
            </a:lvl1pPr>
            <a:lvl2pPr lvl="1" algn="ctr" rtl="0">
              <a:spcBef>
                <a:spcPts val="0"/>
              </a:spcBef>
              <a:spcAft>
                <a:spcPts val="0"/>
              </a:spcAft>
              <a:buClr>
                <a:schemeClr val="lt1"/>
              </a:buClr>
              <a:buSzPts val="3000"/>
              <a:buNone/>
              <a:defRPr sz="3000" b="1">
                <a:solidFill>
                  <a:schemeClr val="lt1"/>
                </a:solidFill>
              </a:defRPr>
            </a:lvl2pPr>
            <a:lvl3pPr lvl="2" algn="ctr" rtl="0">
              <a:spcBef>
                <a:spcPts val="0"/>
              </a:spcBef>
              <a:spcAft>
                <a:spcPts val="0"/>
              </a:spcAft>
              <a:buClr>
                <a:schemeClr val="lt1"/>
              </a:buClr>
              <a:buSzPts val="3000"/>
              <a:buNone/>
              <a:defRPr sz="3000" b="1">
                <a:solidFill>
                  <a:schemeClr val="lt1"/>
                </a:solidFill>
              </a:defRPr>
            </a:lvl3pPr>
            <a:lvl4pPr lvl="3" algn="ctr" rtl="0">
              <a:spcBef>
                <a:spcPts val="0"/>
              </a:spcBef>
              <a:spcAft>
                <a:spcPts val="0"/>
              </a:spcAft>
              <a:buClr>
                <a:schemeClr val="lt1"/>
              </a:buClr>
              <a:buSzPts val="3000"/>
              <a:buNone/>
              <a:defRPr sz="3000" b="1">
                <a:solidFill>
                  <a:schemeClr val="lt1"/>
                </a:solidFill>
              </a:defRPr>
            </a:lvl4pPr>
            <a:lvl5pPr lvl="4" algn="ctr" rtl="0">
              <a:spcBef>
                <a:spcPts val="0"/>
              </a:spcBef>
              <a:spcAft>
                <a:spcPts val="0"/>
              </a:spcAft>
              <a:buClr>
                <a:schemeClr val="lt1"/>
              </a:buClr>
              <a:buSzPts val="3000"/>
              <a:buNone/>
              <a:defRPr sz="3000" b="1">
                <a:solidFill>
                  <a:schemeClr val="lt1"/>
                </a:solidFill>
              </a:defRPr>
            </a:lvl5pPr>
            <a:lvl6pPr lvl="5" algn="ctr" rtl="0">
              <a:spcBef>
                <a:spcPts val="0"/>
              </a:spcBef>
              <a:spcAft>
                <a:spcPts val="0"/>
              </a:spcAft>
              <a:buClr>
                <a:schemeClr val="lt1"/>
              </a:buClr>
              <a:buSzPts val="3000"/>
              <a:buNone/>
              <a:defRPr sz="3000" b="1">
                <a:solidFill>
                  <a:schemeClr val="lt1"/>
                </a:solidFill>
              </a:defRPr>
            </a:lvl6pPr>
            <a:lvl7pPr lvl="6" algn="ctr" rtl="0">
              <a:spcBef>
                <a:spcPts val="0"/>
              </a:spcBef>
              <a:spcAft>
                <a:spcPts val="0"/>
              </a:spcAft>
              <a:buClr>
                <a:schemeClr val="lt1"/>
              </a:buClr>
              <a:buSzPts val="3000"/>
              <a:buNone/>
              <a:defRPr sz="3000" b="1">
                <a:solidFill>
                  <a:schemeClr val="lt1"/>
                </a:solidFill>
              </a:defRPr>
            </a:lvl7pPr>
            <a:lvl8pPr lvl="7" algn="ctr" rtl="0">
              <a:spcBef>
                <a:spcPts val="0"/>
              </a:spcBef>
              <a:spcAft>
                <a:spcPts val="0"/>
              </a:spcAft>
              <a:buClr>
                <a:schemeClr val="lt1"/>
              </a:buClr>
              <a:buSzPts val="3000"/>
              <a:buNone/>
              <a:defRPr sz="3000" b="1">
                <a:solidFill>
                  <a:schemeClr val="lt1"/>
                </a:solidFill>
              </a:defRPr>
            </a:lvl8pPr>
            <a:lvl9pPr lvl="8" algn="ctr" rtl="0">
              <a:spcBef>
                <a:spcPts val="0"/>
              </a:spcBef>
              <a:spcAft>
                <a:spcPts val="0"/>
              </a:spcAft>
              <a:buClr>
                <a:schemeClr val="lt1"/>
              </a:buClr>
              <a:buSzPts val="3000"/>
              <a:buNone/>
              <a:defRPr sz="3000" b="1">
                <a:solidFill>
                  <a:schemeClr val="lt1"/>
                </a:solidFill>
              </a:defRPr>
            </a:lvl9pPr>
          </a:lstStyle>
          <a:p>
            <a:r>
              <a:rPr lang="en-US"/>
              <a:t>Click to edit Master title style</a:t>
            </a:r>
            <a:endParaRPr/>
          </a:p>
        </p:txBody>
      </p:sp>
      <p:sp>
        <p:nvSpPr>
          <p:cNvPr id="59" name="Google Shape;59;p16"/>
          <p:cNvSpPr txBox="1">
            <a:spLocks noGrp="1"/>
          </p:cNvSpPr>
          <p:nvPr>
            <p:ph type="subTitle" idx="1"/>
          </p:nvPr>
        </p:nvSpPr>
        <p:spPr>
          <a:xfrm>
            <a:off x="2481900" y="5260800"/>
            <a:ext cx="4180200" cy="6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1800"/>
              <a:buNone/>
              <a:defRPr sz="1800">
                <a:solidFill>
                  <a:schemeClr val="accent1"/>
                </a:solidFill>
              </a:defRPr>
            </a:lvl2pPr>
            <a:lvl3pPr lvl="2" algn="ctr" rtl="0">
              <a:lnSpc>
                <a:spcPct val="100000"/>
              </a:lnSpc>
              <a:spcBef>
                <a:spcPts val="0"/>
              </a:spcBef>
              <a:spcAft>
                <a:spcPts val="0"/>
              </a:spcAft>
              <a:buClr>
                <a:schemeClr val="accent1"/>
              </a:buClr>
              <a:buSzPts val="1800"/>
              <a:buNone/>
              <a:defRPr sz="1800">
                <a:solidFill>
                  <a:schemeClr val="accent1"/>
                </a:solidFill>
              </a:defRPr>
            </a:lvl3pPr>
            <a:lvl4pPr lvl="3" algn="ctr" rtl="0">
              <a:lnSpc>
                <a:spcPct val="100000"/>
              </a:lnSpc>
              <a:spcBef>
                <a:spcPts val="0"/>
              </a:spcBef>
              <a:spcAft>
                <a:spcPts val="0"/>
              </a:spcAft>
              <a:buClr>
                <a:schemeClr val="accent1"/>
              </a:buClr>
              <a:buSzPts val="1800"/>
              <a:buNone/>
              <a:defRPr sz="1800">
                <a:solidFill>
                  <a:schemeClr val="accent1"/>
                </a:solidFill>
              </a:defRPr>
            </a:lvl4pPr>
            <a:lvl5pPr lvl="4" algn="ctr" rtl="0">
              <a:lnSpc>
                <a:spcPct val="100000"/>
              </a:lnSpc>
              <a:spcBef>
                <a:spcPts val="0"/>
              </a:spcBef>
              <a:spcAft>
                <a:spcPts val="0"/>
              </a:spcAft>
              <a:buClr>
                <a:schemeClr val="accent1"/>
              </a:buClr>
              <a:buSzPts val="1800"/>
              <a:buNone/>
              <a:defRPr sz="1800">
                <a:solidFill>
                  <a:schemeClr val="accent1"/>
                </a:solidFill>
              </a:defRPr>
            </a:lvl5pPr>
            <a:lvl6pPr lvl="5" algn="ctr" rtl="0">
              <a:lnSpc>
                <a:spcPct val="100000"/>
              </a:lnSpc>
              <a:spcBef>
                <a:spcPts val="0"/>
              </a:spcBef>
              <a:spcAft>
                <a:spcPts val="0"/>
              </a:spcAft>
              <a:buClr>
                <a:schemeClr val="accent1"/>
              </a:buClr>
              <a:buSzPts val="1800"/>
              <a:buNone/>
              <a:defRPr sz="1800">
                <a:solidFill>
                  <a:schemeClr val="accent1"/>
                </a:solidFill>
              </a:defRPr>
            </a:lvl6pPr>
            <a:lvl7pPr lvl="6" algn="ctr" rtl="0">
              <a:lnSpc>
                <a:spcPct val="100000"/>
              </a:lnSpc>
              <a:spcBef>
                <a:spcPts val="0"/>
              </a:spcBef>
              <a:spcAft>
                <a:spcPts val="0"/>
              </a:spcAft>
              <a:buClr>
                <a:schemeClr val="accent1"/>
              </a:buClr>
              <a:buSzPts val="1800"/>
              <a:buNone/>
              <a:defRPr sz="1800">
                <a:solidFill>
                  <a:schemeClr val="accent1"/>
                </a:solidFill>
              </a:defRPr>
            </a:lvl7pPr>
            <a:lvl8pPr lvl="7" algn="ctr" rtl="0">
              <a:lnSpc>
                <a:spcPct val="100000"/>
              </a:lnSpc>
              <a:spcBef>
                <a:spcPts val="0"/>
              </a:spcBef>
              <a:spcAft>
                <a:spcPts val="0"/>
              </a:spcAft>
              <a:buClr>
                <a:schemeClr val="accent1"/>
              </a:buClr>
              <a:buSzPts val="1800"/>
              <a:buNone/>
              <a:defRPr sz="1800">
                <a:solidFill>
                  <a:schemeClr val="accent1"/>
                </a:solidFill>
              </a:defRPr>
            </a:lvl8pPr>
            <a:lvl9pPr lvl="8" algn="ctr" rtl="0">
              <a:lnSpc>
                <a:spcPct val="100000"/>
              </a:lnSpc>
              <a:spcBef>
                <a:spcPts val="0"/>
              </a:spcBef>
              <a:spcAft>
                <a:spcPts val="0"/>
              </a:spcAft>
              <a:buClr>
                <a:schemeClr val="accent1"/>
              </a:buClr>
              <a:buSzPts val="1800"/>
              <a:buNone/>
              <a:defRPr sz="18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24180856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1937339" y="3284233"/>
            <a:ext cx="23901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62" name="Google Shape;62;p17"/>
          <p:cNvSpPr txBox="1">
            <a:spLocks noGrp="1"/>
          </p:cNvSpPr>
          <p:nvPr>
            <p:ph type="subTitle" idx="1"/>
          </p:nvPr>
        </p:nvSpPr>
        <p:spPr>
          <a:xfrm>
            <a:off x="1937339" y="4197433"/>
            <a:ext cx="23901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63" name="Google Shape;63;p17"/>
          <p:cNvSpPr txBox="1">
            <a:spLocks noGrp="1"/>
          </p:cNvSpPr>
          <p:nvPr>
            <p:ph type="title" idx="2"/>
          </p:nvPr>
        </p:nvSpPr>
        <p:spPr>
          <a:xfrm>
            <a:off x="4816563" y="3284233"/>
            <a:ext cx="23901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64" name="Google Shape;64;p17"/>
          <p:cNvSpPr txBox="1">
            <a:spLocks noGrp="1"/>
          </p:cNvSpPr>
          <p:nvPr>
            <p:ph type="subTitle" idx="3"/>
          </p:nvPr>
        </p:nvSpPr>
        <p:spPr>
          <a:xfrm>
            <a:off x="4816563" y="4197433"/>
            <a:ext cx="23901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65" name="Google Shape;65;p17"/>
          <p:cNvSpPr txBox="1">
            <a:spLocks noGrp="1"/>
          </p:cNvSpPr>
          <p:nvPr>
            <p:ph type="title" idx="4"/>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8039415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 Three Columns ">
  <p:cSld name="Title + Three Columns ">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3538497" y="36906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68" name="Google Shape;68;p18"/>
          <p:cNvSpPr txBox="1">
            <a:spLocks noGrp="1"/>
          </p:cNvSpPr>
          <p:nvPr>
            <p:ph type="subTitle" idx="1"/>
          </p:nvPr>
        </p:nvSpPr>
        <p:spPr>
          <a:xfrm>
            <a:off x="3538497" y="46038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69" name="Google Shape;69;p18"/>
          <p:cNvSpPr txBox="1">
            <a:spLocks noGrp="1"/>
          </p:cNvSpPr>
          <p:nvPr>
            <p:ph type="title" idx="2"/>
          </p:nvPr>
        </p:nvSpPr>
        <p:spPr>
          <a:xfrm>
            <a:off x="6028553" y="36906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70" name="Google Shape;70;p18"/>
          <p:cNvSpPr txBox="1">
            <a:spLocks noGrp="1"/>
          </p:cNvSpPr>
          <p:nvPr>
            <p:ph type="subTitle" idx="3"/>
          </p:nvPr>
        </p:nvSpPr>
        <p:spPr>
          <a:xfrm>
            <a:off x="6028553" y="46038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71" name="Google Shape;71;p18"/>
          <p:cNvSpPr txBox="1">
            <a:spLocks noGrp="1"/>
          </p:cNvSpPr>
          <p:nvPr>
            <p:ph type="title" idx="4"/>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72" name="Google Shape;72;p18"/>
          <p:cNvSpPr txBox="1">
            <a:spLocks noGrp="1"/>
          </p:cNvSpPr>
          <p:nvPr>
            <p:ph type="title" idx="5"/>
          </p:nvPr>
        </p:nvSpPr>
        <p:spPr>
          <a:xfrm>
            <a:off x="1048447" y="36906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73" name="Google Shape;73;p18"/>
          <p:cNvSpPr txBox="1">
            <a:spLocks noGrp="1"/>
          </p:cNvSpPr>
          <p:nvPr>
            <p:ph type="subTitle" idx="6"/>
          </p:nvPr>
        </p:nvSpPr>
        <p:spPr>
          <a:xfrm>
            <a:off x="1048447" y="46038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11127948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text">
  <p:cSld name="1_Big text">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9"/>
          <p:cNvSpPr txBox="1">
            <a:spLocks noGrp="1"/>
          </p:cNvSpPr>
          <p:nvPr>
            <p:ph type="ctrTitle"/>
          </p:nvPr>
        </p:nvSpPr>
        <p:spPr>
          <a:xfrm>
            <a:off x="1273500" y="1825333"/>
            <a:ext cx="6597000" cy="281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500"/>
              <a:buNone/>
              <a:defRPr sz="4500" b="1">
                <a:solidFill>
                  <a:schemeClr val="lt1"/>
                </a:solidFill>
              </a:defRPr>
            </a:lvl1pPr>
            <a:lvl2pPr lvl="1" algn="ctr" rtl="0">
              <a:spcBef>
                <a:spcPts val="0"/>
              </a:spcBef>
              <a:spcAft>
                <a:spcPts val="0"/>
              </a:spcAft>
              <a:buClr>
                <a:schemeClr val="lt1"/>
              </a:buClr>
              <a:buSzPts val="3600"/>
              <a:buNone/>
              <a:defRPr sz="3600" b="1">
                <a:solidFill>
                  <a:schemeClr val="lt1"/>
                </a:solidFill>
              </a:defRPr>
            </a:lvl2pPr>
            <a:lvl3pPr lvl="2" algn="ctr" rtl="0">
              <a:spcBef>
                <a:spcPts val="0"/>
              </a:spcBef>
              <a:spcAft>
                <a:spcPts val="0"/>
              </a:spcAft>
              <a:buClr>
                <a:schemeClr val="lt1"/>
              </a:buClr>
              <a:buSzPts val="3600"/>
              <a:buNone/>
              <a:defRPr sz="3600" b="1">
                <a:solidFill>
                  <a:schemeClr val="lt1"/>
                </a:solidFill>
              </a:defRPr>
            </a:lvl3pPr>
            <a:lvl4pPr lvl="3" algn="ctr" rtl="0">
              <a:spcBef>
                <a:spcPts val="0"/>
              </a:spcBef>
              <a:spcAft>
                <a:spcPts val="0"/>
              </a:spcAft>
              <a:buClr>
                <a:schemeClr val="lt1"/>
              </a:buClr>
              <a:buSzPts val="3600"/>
              <a:buNone/>
              <a:defRPr sz="3600" b="1">
                <a:solidFill>
                  <a:schemeClr val="lt1"/>
                </a:solidFill>
              </a:defRPr>
            </a:lvl4pPr>
            <a:lvl5pPr lvl="4" algn="ctr" rtl="0">
              <a:spcBef>
                <a:spcPts val="0"/>
              </a:spcBef>
              <a:spcAft>
                <a:spcPts val="0"/>
              </a:spcAft>
              <a:buClr>
                <a:schemeClr val="lt1"/>
              </a:buClr>
              <a:buSzPts val="3600"/>
              <a:buNone/>
              <a:defRPr sz="3600" b="1">
                <a:solidFill>
                  <a:schemeClr val="lt1"/>
                </a:solidFill>
              </a:defRPr>
            </a:lvl5pPr>
            <a:lvl6pPr lvl="5" algn="ctr" rtl="0">
              <a:spcBef>
                <a:spcPts val="0"/>
              </a:spcBef>
              <a:spcAft>
                <a:spcPts val="0"/>
              </a:spcAft>
              <a:buClr>
                <a:schemeClr val="lt1"/>
              </a:buClr>
              <a:buSzPts val="3600"/>
              <a:buNone/>
              <a:defRPr sz="3600" b="1">
                <a:solidFill>
                  <a:schemeClr val="lt1"/>
                </a:solidFill>
              </a:defRPr>
            </a:lvl6pPr>
            <a:lvl7pPr lvl="6" algn="ctr" rtl="0">
              <a:spcBef>
                <a:spcPts val="0"/>
              </a:spcBef>
              <a:spcAft>
                <a:spcPts val="0"/>
              </a:spcAft>
              <a:buClr>
                <a:schemeClr val="lt1"/>
              </a:buClr>
              <a:buSzPts val="3600"/>
              <a:buNone/>
              <a:defRPr sz="3600" b="1">
                <a:solidFill>
                  <a:schemeClr val="lt1"/>
                </a:solidFill>
              </a:defRPr>
            </a:lvl7pPr>
            <a:lvl8pPr lvl="7" algn="ctr" rtl="0">
              <a:spcBef>
                <a:spcPts val="0"/>
              </a:spcBef>
              <a:spcAft>
                <a:spcPts val="0"/>
              </a:spcAft>
              <a:buClr>
                <a:schemeClr val="lt1"/>
              </a:buClr>
              <a:buSzPts val="3600"/>
              <a:buNone/>
              <a:defRPr sz="3600" b="1">
                <a:solidFill>
                  <a:schemeClr val="lt1"/>
                </a:solidFill>
              </a:defRPr>
            </a:lvl8pPr>
            <a:lvl9pPr lvl="8" algn="ctr" rtl="0">
              <a:spcBef>
                <a:spcPts val="0"/>
              </a:spcBef>
              <a:spcAft>
                <a:spcPts val="0"/>
              </a:spcAft>
              <a:buClr>
                <a:schemeClr val="lt1"/>
              </a:buClr>
              <a:buSzPts val="3600"/>
              <a:buNone/>
              <a:defRPr sz="3600" b="1">
                <a:solidFill>
                  <a:schemeClr val="lt1"/>
                </a:solidFill>
              </a:defRPr>
            </a:lvl9pPr>
          </a:lstStyle>
          <a:p>
            <a:r>
              <a:rPr lang="en-US"/>
              <a:t>Click to edit Master title style</a:t>
            </a:r>
            <a:endParaRPr/>
          </a:p>
        </p:txBody>
      </p:sp>
      <p:sp>
        <p:nvSpPr>
          <p:cNvPr id="76" name="Google Shape;76;p19"/>
          <p:cNvSpPr txBox="1">
            <a:spLocks noGrp="1"/>
          </p:cNvSpPr>
          <p:nvPr>
            <p:ph type="subTitle" idx="1"/>
          </p:nvPr>
        </p:nvSpPr>
        <p:spPr>
          <a:xfrm>
            <a:off x="2481900" y="3359367"/>
            <a:ext cx="4180200" cy="6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1800"/>
              <a:buNone/>
              <a:defRPr sz="1800">
                <a:solidFill>
                  <a:schemeClr val="accent1"/>
                </a:solidFill>
              </a:defRPr>
            </a:lvl2pPr>
            <a:lvl3pPr lvl="2" algn="ctr" rtl="0">
              <a:lnSpc>
                <a:spcPct val="100000"/>
              </a:lnSpc>
              <a:spcBef>
                <a:spcPts val="0"/>
              </a:spcBef>
              <a:spcAft>
                <a:spcPts val="0"/>
              </a:spcAft>
              <a:buClr>
                <a:schemeClr val="accent1"/>
              </a:buClr>
              <a:buSzPts val="1800"/>
              <a:buNone/>
              <a:defRPr sz="1800">
                <a:solidFill>
                  <a:schemeClr val="accent1"/>
                </a:solidFill>
              </a:defRPr>
            </a:lvl3pPr>
            <a:lvl4pPr lvl="3" algn="ctr" rtl="0">
              <a:lnSpc>
                <a:spcPct val="100000"/>
              </a:lnSpc>
              <a:spcBef>
                <a:spcPts val="0"/>
              </a:spcBef>
              <a:spcAft>
                <a:spcPts val="0"/>
              </a:spcAft>
              <a:buClr>
                <a:schemeClr val="accent1"/>
              </a:buClr>
              <a:buSzPts val="1800"/>
              <a:buNone/>
              <a:defRPr sz="1800">
                <a:solidFill>
                  <a:schemeClr val="accent1"/>
                </a:solidFill>
              </a:defRPr>
            </a:lvl4pPr>
            <a:lvl5pPr lvl="4" algn="ctr" rtl="0">
              <a:lnSpc>
                <a:spcPct val="100000"/>
              </a:lnSpc>
              <a:spcBef>
                <a:spcPts val="0"/>
              </a:spcBef>
              <a:spcAft>
                <a:spcPts val="0"/>
              </a:spcAft>
              <a:buClr>
                <a:schemeClr val="accent1"/>
              </a:buClr>
              <a:buSzPts val="1800"/>
              <a:buNone/>
              <a:defRPr sz="1800">
                <a:solidFill>
                  <a:schemeClr val="accent1"/>
                </a:solidFill>
              </a:defRPr>
            </a:lvl5pPr>
            <a:lvl6pPr lvl="5" algn="ctr" rtl="0">
              <a:lnSpc>
                <a:spcPct val="100000"/>
              </a:lnSpc>
              <a:spcBef>
                <a:spcPts val="0"/>
              </a:spcBef>
              <a:spcAft>
                <a:spcPts val="0"/>
              </a:spcAft>
              <a:buClr>
                <a:schemeClr val="accent1"/>
              </a:buClr>
              <a:buSzPts val="1800"/>
              <a:buNone/>
              <a:defRPr sz="1800">
                <a:solidFill>
                  <a:schemeClr val="accent1"/>
                </a:solidFill>
              </a:defRPr>
            </a:lvl6pPr>
            <a:lvl7pPr lvl="6" algn="ctr" rtl="0">
              <a:lnSpc>
                <a:spcPct val="100000"/>
              </a:lnSpc>
              <a:spcBef>
                <a:spcPts val="0"/>
              </a:spcBef>
              <a:spcAft>
                <a:spcPts val="0"/>
              </a:spcAft>
              <a:buClr>
                <a:schemeClr val="accent1"/>
              </a:buClr>
              <a:buSzPts val="1800"/>
              <a:buNone/>
              <a:defRPr sz="1800">
                <a:solidFill>
                  <a:schemeClr val="accent1"/>
                </a:solidFill>
              </a:defRPr>
            </a:lvl7pPr>
            <a:lvl8pPr lvl="7" algn="ctr" rtl="0">
              <a:lnSpc>
                <a:spcPct val="100000"/>
              </a:lnSpc>
              <a:spcBef>
                <a:spcPts val="0"/>
              </a:spcBef>
              <a:spcAft>
                <a:spcPts val="0"/>
              </a:spcAft>
              <a:buClr>
                <a:schemeClr val="accent1"/>
              </a:buClr>
              <a:buSzPts val="1800"/>
              <a:buNone/>
              <a:defRPr sz="1800">
                <a:solidFill>
                  <a:schemeClr val="accent1"/>
                </a:solidFill>
              </a:defRPr>
            </a:lvl8pPr>
            <a:lvl9pPr lvl="8" algn="ctr" rtl="0">
              <a:lnSpc>
                <a:spcPct val="100000"/>
              </a:lnSpc>
              <a:spcBef>
                <a:spcPts val="0"/>
              </a:spcBef>
              <a:spcAft>
                <a:spcPts val="0"/>
              </a:spcAft>
              <a:buClr>
                <a:schemeClr val="accent1"/>
              </a:buClr>
              <a:buSzPts val="1800"/>
              <a:buNone/>
              <a:defRPr sz="18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21010160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 Design">
  <p:cSld name="Title + Design">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14236809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 Design 1">
  <p:cSld name="Title + Design 1">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36815380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22"/>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12602343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23"/>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14669191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 Two Lists">
  <p:cSld name="Title + Two Lists">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24"/>
          <p:cNvSpPr txBox="1">
            <a:spLocks noGrp="1"/>
          </p:cNvSpPr>
          <p:nvPr>
            <p:ph type="title"/>
          </p:nvPr>
        </p:nvSpPr>
        <p:spPr>
          <a:xfrm>
            <a:off x="938501" y="593367"/>
            <a:ext cx="4964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87" name="Google Shape;87;p24"/>
          <p:cNvSpPr txBox="1">
            <a:spLocks noGrp="1"/>
          </p:cNvSpPr>
          <p:nvPr>
            <p:ph type="body" idx="1"/>
          </p:nvPr>
        </p:nvSpPr>
        <p:spPr>
          <a:xfrm>
            <a:off x="1067242" y="3535700"/>
            <a:ext cx="3258900" cy="23940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0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88" name="Google Shape;88;p24"/>
          <p:cNvSpPr txBox="1">
            <a:spLocks noGrp="1"/>
          </p:cNvSpPr>
          <p:nvPr>
            <p:ph type="body" idx="2"/>
          </p:nvPr>
        </p:nvSpPr>
        <p:spPr>
          <a:xfrm>
            <a:off x="4673853" y="3535700"/>
            <a:ext cx="3258900" cy="23940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0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89" name="Google Shape;89;p24"/>
          <p:cNvSpPr txBox="1">
            <a:spLocks noGrp="1"/>
          </p:cNvSpPr>
          <p:nvPr>
            <p:ph type="title" idx="3"/>
          </p:nvPr>
        </p:nvSpPr>
        <p:spPr>
          <a:xfrm>
            <a:off x="1213499" y="2606833"/>
            <a:ext cx="3258900" cy="73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0" name="Google Shape;90;p24"/>
          <p:cNvSpPr txBox="1">
            <a:spLocks noGrp="1"/>
          </p:cNvSpPr>
          <p:nvPr>
            <p:ph type="title" idx="4"/>
          </p:nvPr>
        </p:nvSpPr>
        <p:spPr>
          <a:xfrm>
            <a:off x="4820099" y="2606833"/>
            <a:ext cx="3258900" cy="73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696801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 Four Columns">
  <p:cSld name="Title + Four Columns">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25"/>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93" name="Google Shape;93;p25"/>
          <p:cNvSpPr txBox="1">
            <a:spLocks noGrp="1"/>
          </p:cNvSpPr>
          <p:nvPr>
            <p:ph type="title" idx="2"/>
          </p:nvPr>
        </p:nvSpPr>
        <p:spPr>
          <a:xfrm>
            <a:off x="898387"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4" name="Google Shape;94;p25"/>
          <p:cNvSpPr txBox="1">
            <a:spLocks noGrp="1"/>
          </p:cNvSpPr>
          <p:nvPr>
            <p:ph type="subTitle" idx="1"/>
          </p:nvPr>
        </p:nvSpPr>
        <p:spPr>
          <a:xfrm>
            <a:off x="898389"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95" name="Google Shape;95;p25"/>
          <p:cNvSpPr txBox="1">
            <a:spLocks noGrp="1"/>
          </p:cNvSpPr>
          <p:nvPr>
            <p:ph type="title" idx="3"/>
          </p:nvPr>
        </p:nvSpPr>
        <p:spPr>
          <a:xfrm>
            <a:off x="2790261"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6" name="Google Shape;96;p25"/>
          <p:cNvSpPr txBox="1">
            <a:spLocks noGrp="1"/>
          </p:cNvSpPr>
          <p:nvPr>
            <p:ph type="subTitle" idx="4"/>
          </p:nvPr>
        </p:nvSpPr>
        <p:spPr>
          <a:xfrm>
            <a:off x="2790264"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97" name="Google Shape;97;p25"/>
          <p:cNvSpPr txBox="1">
            <a:spLocks noGrp="1"/>
          </p:cNvSpPr>
          <p:nvPr>
            <p:ph type="title" idx="5"/>
          </p:nvPr>
        </p:nvSpPr>
        <p:spPr>
          <a:xfrm>
            <a:off x="4682136"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8" name="Google Shape;98;p25"/>
          <p:cNvSpPr txBox="1">
            <a:spLocks noGrp="1"/>
          </p:cNvSpPr>
          <p:nvPr>
            <p:ph type="subTitle" idx="6"/>
          </p:nvPr>
        </p:nvSpPr>
        <p:spPr>
          <a:xfrm>
            <a:off x="4682139"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99" name="Google Shape;99;p25"/>
          <p:cNvSpPr txBox="1">
            <a:spLocks noGrp="1"/>
          </p:cNvSpPr>
          <p:nvPr>
            <p:ph type="title" idx="7"/>
          </p:nvPr>
        </p:nvSpPr>
        <p:spPr>
          <a:xfrm>
            <a:off x="6574011"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00" name="Google Shape;100;p25"/>
          <p:cNvSpPr txBox="1">
            <a:spLocks noGrp="1"/>
          </p:cNvSpPr>
          <p:nvPr>
            <p:ph type="subTitle" idx="8"/>
          </p:nvPr>
        </p:nvSpPr>
        <p:spPr>
          <a:xfrm>
            <a:off x="6574015"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22780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5337175" y="1729500"/>
            <a:ext cx="2837400" cy="1670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26" name="Google Shape;26;p7"/>
          <p:cNvSpPr txBox="1">
            <a:spLocks noGrp="1"/>
          </p:cNvSpPr>
          <p:nvPr>
            <p:ph type="body" idx="1"/>
          </p:nvPr>
        </p:nvSpPr>
        <p:spPr>
          <a:xfrm>
            <a:off x="5337175" y="3458500"/>
            <a:ext cx="2837400" cy="1670000"/>
          </a:xfrm>
          <a:prstGeom prst="rect">
            <a:avLst/>
          </a:prstGeom>
        </p:spPr>
        <p:txBody>
          <a:bodyPr spcFirstLastPara="1" wrap="square" lIns="91425" tIns="91425" rIns="91425" bIns="91425" anchor="t" anchorCtr="0">
            <a:noAutofit/>
          </a:bodyPr>
          <a:lstStyle>
            <a:lvl1pPr marL="457189" lvl="0" indent="-330192" rtl="0">
              <a:spcBef>
                <a:spcPts val="0"/>
              </a:spcBef>
              <a:spcAft>
                <a:spcPts val="0"/>
              </a:spcAft>
              <a:buClr>
                <a:schemeClr val="lt1"/>
              </a:buClr>
              <a:buSzPts val="1600"/>
              <a:buChar char="●"/>
              <a:defRPr sz="1600">
                <a:solidFill>
                  <a:schemeClr val="lt1"/>
                </a:solidFill>
              </a:defRPr>
            </a:lvl1pPr>
            <a:lvl2pPr marL="914377" lvl="1" indent="-330192" rtl="0">
              <a:spcBef>
                <a:spcPts val="1600"/>
              </a:spcBef>
              <a:spcAft>
                <a:spcPts val="0"/>
              </a:spcAft>
              <a:buClr>
                <a:schemeClr val="lt1"/>
              </a:buClr>
              <a:buSzPts val="1600"/>
              <a:buChar char="○"/>
              <a:defRPr sz="1600">
                <a:solidFill>
                  <a:schemeClr val="lt1"/>
                </a:solidFill>
              </a:defRPr>
            </a:lvl2pPr>
            <a:lvl3pPr marL="1371566" lvl="2" indent="-330192" rtl="0">
              <a:spcBef>
                <a:spcPts val="1600"/>
              </a:spcBef>
              <a:spcAft>
                <a:spcPts val="0"/>
              </a:spcAft>
              <a:buClr>
                <a:schemeClr val="lt1"/>
              </a:buClr>
              <a:buSzPts val="1600"/>
              <a:buChar char="■"/>
              <a:defRPr sz="1600">
                <a:solidFill>
                  <a:schemeClr val="lt1"/>
                </a:solidFill>
              </a:defRPr>
            </a:lvl3pPr>
            <a:lvl4pPr marL="1828754" lvl="3" indent="-330192" rtl="0">
              <a:spcBef>
                <a:spcPts val="1600"/>
              </a:spcBef>
              <a:spcAft>
                <a:spcPts val="0"/>
              </a:spcAft>
              <a:buClr>
                <a:schemeClr val="lt1"/>
              </a:buClr>
              <a:buSzPts val="1600"/>
              <a:buChar char="●"/>
              <a:defRPr sz="1600">
                <a:solidFill>
                  <a:schemeClr val="lt1"/>
                </a:solidFill>
              </a:defRPr>
            </a:lvl4pPr>
            <a:lvl5pPr marL="2285943" lvl="4" indent="-330192" rtl="0">
              <a:spcBef>
                <a:spcPts val="1600"/>
              </a:spcBef>
              <a:spcAft>
                <a:spcPts val="0"/>
              </a:spcAft>
              <a:buClr>
                <a:schemeClr val="lt1"/>
              </a:buClr>
              <a:buSzPts val="1600"/>
              <a:buChar char="○"/>
              <a:defRPr sz="1600">
                <a:solidFill>
                  <a:schemeClr val="lt1"/>
                </a:solidFill>
              </a:defRPr>
            </a:lvl5pPr>
            <a:lvl6pPr marL="2743131" lvl="5" indent="-330192" rtl="0">
              <a:spcBef>
                <a:spcPts val="1600"/>
              </a:spcBef>
              <a:spcAft>
                <a:spcPts val="0"/>
              </a:spcAft>
              <a:buClr>
                <a:schemeClr val="lt1"/>
              </a:buClr>
              <a:buSzPts val="1600"/>
              <a:buChar char="■"/>
              <a:defRPr sz="1600">
                <a:solidFill>
                  <a:schemeClr val="lt1"/>
                </a:solidFill>
              </a:defRPr>
            </a:lvl6pPr>
            <a:lvl7pPr marL="3200320" lvl="6" indent="-330192" rtl="0">
              <a:spcBef>
                <a:spcPts val="1600"/>
              </a:spcBef>
              <a:spcAft>
                <a:spcPts val="0"/>
              </a:spcAft>
              <a:buClr>
                <a:schemeClr val="lt1"/>
              </a:buClr>
              <a:buSzPts val="1600"/>
              <a:buChar char="●"/>
              <a:defRPr sz="1600">
                <a:solidFill>
                  <a:schemeClr val="lt1"/>
                </a:solidFill>
              </a:defRPr>
            </a:lvl7pPr>
            <a:lvl8pPr marL="3657509" lvl="7" indent="-330192" rtl="0">
              <a:spcBef>
                <a:spcPts val="1600"/>
              </a:spcBef>
              <a:spcAft>
                <a:spcPts val="0"/>
              </a:spcAft>
              <a:buClr>
                <a:schemeClr val="lt1"/>
              </a:buClr>
              <a:buSzPts val="1600"/>
              <a:buChar char="○"/>
              <a:defRPr sz="1600">
                <a:solidFill>
                  <a:schemeClr val="lt1"/>
                </a:solidFill>
              </a:defRPr>
            </a:lvl8pPr>
            <a:lvl9pPr marL="4114697" lvl="8" indent="-330192" rtl="0">
              <a:spcBef>
                <a:spcPts val="1600"/>
              </a:spcBef>
              <a:spcAft>
                <a:spcPts val="1600"/>
              </a:spcAft>
              <a:buClr>
                <a:schemeClr val="lt1"/>
              </a:buClr>
              <a:buSzPts val="1600"/>
              <a:buChar char="■"/>
              <a:defRPr sz="1600">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31882742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hree Numbers">
  <p:cSld name="Three Numbers">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6"/>
          <p:cNvSpPr txBox="1">
            <a:spLocks noGrp="1"/>
          </p:cNvSpPr>
          <p:nvPr>
            <p:ph type="title" hasCustomPrompt="1"/>
          </p:nvPr>
        </p:nvSpPr>
        <p:spPr>
          <a:xfrm>
            <a:off x="4996801" y="882457"/>
            <a:ext cx="31593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3" name="Google Shape;103;p26"/>
          <p:cNvSpPr txBox="1">
            <a:spLocks noGrp="1"/>
          </p:cNvSpPr>
          <p:nvPr>
            <p:ph type="subTitle" idx="1"/>
          </p:nvPr>
        </p:nvSpPr>
        <p:spPr>
          <a:xfrm>
            <a:off x="4911001" y="1687800"/>
            <a:ext cx="3330900" cy="5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r>
              <a:rPr lang="en-US"/>
              <a:t>Click to edit Master subtitle style</a:t>
            </a:r>
            <a:endParaRPr/>
          </a:p>
        </p:txBody>
      </p:sp>
      <p:sp>
        <p:nvSpPr>
          <p:cNvPr id="104" name="Google Shape;104;p26"/>
          <p:cNvSpPr txBox="1">
            <a:spLocks noGrp="1"/>
          </p:cNvSpPr>
          <p:nvPr>
            <p:ph type="title" idx="2" hasCustomPrompt="1"/>
          </p:nvPr>
        </p:nvSpPr>
        <p:spPr>
          <a:xfrm>
            <a:off x="4996801" y="2798924"/>
            <a:ext cx="31593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 name="Google Shape;105;p26"/>
          <p:cNvSpPr txBox="1">
            <a:spLocks noGrp="1"/>
          </p:cNvSpPr>
          <p:nvPr>
            <p:ph type="subTitle" idx="3"/>
          </p:nvPr>
        </p:nvSpPr>
        <p:spPr>
          <a:xfrm>
            <a:off x="4911001" y="3604267"/>
            <a:ext cx="3330900" cy="5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r>
              <a:rPr lang="en-US"/>
              <a:t>Click to edit Master subtitle style</a:t>
            </a:r>
            <a:endParaRPr/>
          </a:p>
        </p:txBody>
      </p:sp>
      <p:sp>
        <p:nvSpPr>
          <p:cNvPr id="106" name="Google Shape;106;p26"/>
          <p:cNvSpPr txBox="1">
            <a:spLocks noGrp="1"/>
          </p:cNvSpPr>
          <p:nvPr>
            <p:ph type="title" idx="4" hasCustomPrompt="1"/>
          </p:nvPr>
        </p:nvSpPr>
        <p:spPr>
          <a:xfrm>
            <a:off x="4996801" y="4715391"/>
            <a:ext cx="31593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7" name="Google Shape;107;p26"/>
          <p:cNvSpPr txBox="1">
            <a:spLocks noGrp="1"/>
          </p:cNvSpPr>
          <p:nvPr>
            <p:ph type="subTitle" idx="5"/>
          </p:nvPr>
        </p:nvSpPr>
        <p:spPr>
          <a:xfrm>
            <a:off x="4911001" y="5520733"/>
            <a:ext cx="3330900" cy="5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20615198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 Six Columns  ">
  <p:cSld name="Title + Six Columns  ">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7"/>
          <p:cNvSpPr txBox="1">
            <a:spLocks noGrp="1"/>
          </p:cNvSpPr>
          <p:nvPr>
            <p:ph type="title"/>
          </p:nvPr>
        </p:nvSpPr>
        <p:spPr>
          <a:xfrm>
            <a:off x="3538497" y="2424721"/>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0" name="Google Shape;110;p27"/>
          <p:cNvSpPr txBox="1">
            <a:spLocks noGrp="1"/>
          </p:cNvSpPr>
          <p:nvPr>
            <p:ph type="subTitle" idx="1"/>
          </p:nvPr>
        </p:nvSpPr>
        <p:spPr>
          <a:xfrm>
            <a:off x="3538499" y="3099687"/>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1" name="Google Shape;111;p27"/>
          <p:cNvSpPr txBox="1">
            <a:spLocks noGrp="1"/>
          </p:cNvSpPr>
          <p:nvPr>
            <p:ph type="title" idx="2"/>
          </p:nvPr>
        </p:nvSpPr>
        <p:spPr>
          <a:xfrm>
            <a:off x="6028553" y="2424721"/>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2" name="Google Shape;112;p27"/>
          <p:cNvSpPr txBox="1">
            <a:spLocks noGrp="1"/>
          </p:cNvSpPr>
          <p:nvPr>
            <p:ph type="subTitle" idx="3"/>
          </p:nvPr>
        </p:nvSpPr>
        <p:spPr>
          <a:xfrm>
            <a:off x="6028552" y="3099687"/>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3" name="Google Shape;113;p27"/>
          <p:cNvSpPr txBox="1">
            <a:spLocks noGrp="1"/>
          </p:cNvSpPr>
          <p:nvPr>
            <p:ph type="title" idx="4"/>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14" name="Google Shape;114;p27"/>
          <p:cNvSpPr txBox="1">
            <a:spLocks noGrp="1"/>
          </p:cNvSpPr>
          <p:nvPr>
            <p:ph type="title" idx="5"/>
          </p:nvPr>
        </p:nvSpPr>
        <p:spPr>
          <a:xfrm>
            <a:off x="1048447" y="2424721"/>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5" name="Google Shape;115;p27"/>
          <p:cNvSpPr txBox="1">
            <a:spLocks noGrp="1"/>
          </p:cNvSpPr>
          <p:nvPr>
            <p:ph type="subTitle" idx="6"/>
          </p:nvPr>
        </p:nvSpPr>
        <p:spPr>
          <a:xfrm>
            <a:off x="1048451" y="3099687"/>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6" name="Google Shape;116;p27"/>
          <p:cNvSpPr txBox="1">
            <a:spLocks noGrp="1"/>
          </p:cNvSpPr>
          <p:nvPr>
            <p:ph type="title" idx="7"/>
          </p:nvPr>
        </p:nvSpPr>
        <p:spPr>
          <a:xfrm>
            <a:off x="3538497" y="4433380"/>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7" name="Google Shape;117;p27"/>
          <p:cNvSpPr txBox="1">
            <a:spLocks noGrp="1"/>
          </p:cNvSpPr>
          <p:nvPr>
            <p:ph type="subTitle" idx="8"/>
          </p:nvPr>
        </p:nvSpPr>
        <p:spPr>
          <a:xfrm>
            <a:off x="3538499" y="5108345"/>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8" name="Google Shape;118;p27"/>
          <p:cNvSpPr txBox="1">
            <a:spLocks noGrp="1"/>
          </p:cNvSpPr>
          <p:nvPr>
            <p:ph type="title" idx="9"/>
          </p:nvPr>
        </p:nvSpPr>
        <p:spPr>
          <a:xfrm>
            <a:off x="6028553" y="4433380"/>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9" name="Google Shape;119;p27"/>
          <p:cNvSpPr txBox="1">
            <a:spLocks noGrp="1"/>
          </p:cNvSpPr>
          <p:nvPr>
            <p:ph type="subTitle" idx="13"/>
          </p:nvPr>
        </p:nvSpPr>
        <p:spPr>
          <a:xfrm>
            <a:off x="6028552" y="5108345"/>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20" name="Google Shape;120;p27"/>
          <p:cNvSpPr txBox="1">
            <a:spLocks noGrp="1"/>
          </p:cNvSpPr>
          <p:nvPr>
            <p:ph type="title" idx="14"/>
          </p:nvPr>
        </p:nvSpPr>
        <p:spPr>
          <a:xfrm>
            <a:off x="1048447" y="4433380"/>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1" name="Google Shape;121;p27"/>
          <p:cNvSpPr txBox="1">
            <a:spLocks noGrp="1"/>
          </p:cNvSpPr>
          <p:nvPr>
            <p:ph type="subTitle" idx="15"/>
          </p:nvPr>
        </p:nvSpPr>
        <p:spPr>
          <a:xfrm>
            <a:off x="1048451" y="5108345"/>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31700506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 Four Columns 1">
  <p:cSld name="Title + Four Columns 1">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28"/>
          <p:cNvSpPr txBox="1">
            <a:spLocks noGrp="1"/>
          </p:cNvSpPr>
          <p:nvPr>
            <p:ph type="title"/>
          </p:nvPr>
        </p:nvSpPr>
        <p:spPr>
          <a:xfrm>
            <a:off x="938500" y="593367"/>
            <a:ext cx="50436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24" name="Google Shape;124;p28"/>
          <p:cNvSpPr txBox="1">
            <a:spLocks noGrp="1"/>
          </p:cNvSpPr>
          <p:nvPr>
            <p:ph type="title" idx="2"/>
          </p:nvPr>
        </p:nvSpPr>
        <p:spPr>
          <a:xfrm>
            <a:off x="1338239" y="3146433"/>
            <a:ext cx="2727600" cy="500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400"/>
              <a:buNone/>
              <a:defRPr sz="1400">
                <a:solidFill>
                  <a:schemeClr val="lt1"/>
                </a:solidFill>
              </a:defRPr>
            </a:lvl1pPr>
            <a:lvl2pPr lvl="1" algn="r" rtl="0">
              <a:spcBef>
                <a:spcPts val="0"/>
              </a:spcBef>
              <a:spcAft>
                <a:spcPts val="0"/>
              </a:spcAft>
              <a:buClr>
                <a:schemeClr val="lt1"/>
              </a:buClr>
              <a:buSzPts val="4200"/>
              <a:buNone/>
              <a:defRPr sz="4200">
                <a:solidFill>
                  <a:schemeClr val="lt1"/>
                </a:solidFill>
              </a:defRPr>
            </a:lvl2pPr>
            <a:lvl3pPr lvl="2" algn="r" rtl="0">
              <a:spcBef>
                <a:spcPts val="0"/>
              </a:spcBef>
              <a:spcAft>
                <a:spcPts val="0"/>
              </a:spcAft>
              <a:buClr>
                <a:schemeClr val="lt1"/>
              </a:buClr>
              <a:buSzPts val="4200"/>
              <a:buNone/>
              <a:defRPr sz="4200">
                <a:solidFill>
                  <a:schemeClr val="lt1"/>
                </a:solidFill>
              </a:defRPr>
            </a:lvl3pPr>
            <a:lvl4pPr lvl="3" algn="r" rtl="0">
              <a:spcBef>
                <a:spcPts val="0"/>
              </a:spcBef>
              <a:spcAft>
                <a:spcPts val="0"/>
              </a:spcAft>
              <a:buClr>
                <a:schemeClr val="lt1"/>
              </a:buClr>
              <a:buSzPts val="4200"/>
              <a:buNone/>
              <a:defRPr sz="4200">
                <a:solidFill>
                  <a:schemeClr val="lt1"/>
                </a:solidFill>
              </a:defRPr>
            </a:lvl4pPr>
            <a:lvl5pPr lvl="4" algn="r" rtl="0">
              <a:spcBef>
                <a:spcPts val="0"/>
              </a:spcBef>
              <a:spcAft>
                <a:spcPts val="0"/>
              </a:spcAft>
              <a:buClr>
                <a:schemeClr val="lt1"/>
              </a:buClr>
              <a:buSzPts val="4200"/>
              <a:buNone/>
              <a:defRPr sz="4200">
                <a:solidFill>
                  <a:schemeClr val="lt1"/>
                </a:solidFill>
              </a:defRPr>
            </a:lvl5pPr>
            <a:lvl6pPr lvl="5" algn="r" rtl="0">
              <a:spcBef>
                <a:spcPts val="0"/>
              </a:spcBef>
              <a:spcAft>
                <a:spcPts val="0"/>
              </a:spcAft>
              <a:buClr>
                <a:schemeClr val="lt1"/>
              </a:buClr>
              <a:buSzPts val="4200"/>
              <a:buNone/>
              <a:defRPr sz="4200">
                <a:solidFill>
                  <a:schemeClr val="lt1"/>
                </a:solidFill>
              </a:defRPr>
            </a:lvl6pPr>
            <a:lvl7pPr lvl="6" algn="r" rtl="0">
              <a:spcBef>
                <a:spcPts val="0"/>
              </a:spcBef>
              <a:spcAft>
                <a:spcPts val="0"/>
              </a:spcAft>
              <a:buClr>
                <a:schemeClr val="lt1"/>
              </a:buClr>
              <a:buSzPts val="4200"/>
              <a:buNone/>
              <a:defRPr sz="4200">
                <a:solidFill>
                  <a:schemeClr val="lt1"/>
                </a:solidFill>
              </a:defRPr>
            </a:lvl7pPr>
            <a:lvl8pPr lvl="7" algn="r" rtl="0">
              <a:spcBef>
                <a:spcPts val="0"/>
              </a:spcBef>
              <a:spcAft>
                <a:spcPts val="0"/>
              </a:spcAft>
              <a:buClr>
                <a:schemeClr val="lt1"/>
              </a:buClr>
              <a:buSzPts val="4200"/>
              <a:buNone/>
              <a:defRPr sz="4200">
                <a:solidFill>
                  <a:schemeClr val="lt1"/>
                </a:solidFill>
              </a:defRPr>
            </a:lvl8pPr>
            <a:lvl9pPr lvl="8" algn="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5" name="Google Shape;125;p28"/>
          <p:cNvSpPr txBox="1">
            <a:spLocks noGrp="1"/>
          </p:cNvSpPr>
          <p:nvPr>
            <p:ph type="subTitle" idx="1"/>
          </p:nvPr>
        </p:nvSpPr>
        <p:spPr>
          <a:xfrm>
            <a:off x="1338239" y="2284068"/>
            <a:ext cx="2727600" cy="80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600"/>
              <a:buNone/>
              <a:defRPr sz="1600">
                <a:solidFill>
                  <a:schemeClr val="lt1"/>
                </a:solidFill>
              </a:defRPr>
            </a:lvl1pPr>
            <a:lvl2pPr lvl="1" algn="r" rtl="0">
              <a:lnSpc>
                <a:spcPct val="100000"/>
              </a:lnSpc>
              <a:spcBef>
                <a:spcPts val="0"/>
              </a:spcBef>
              <a:spcAft>
                <a:spcPts val="0"/>
              </a:spcAft>
              <a:buClr>
                <a:schemeClr val="lt1"/>
              </a:buClr>
              <a:buSzPts val="1600"/>
              <a:buNone/>
              <a:defRPr sz="1600">
                <a:solidFill>
                  <a:schemeClr val="lt1"/>
                </a:solidFill>
              </a:defRPr>
            </a:lvl2pPr>
            <a:lvl3pPr lvl="2" algn="r" rtl="0">
              <a:lnSpc>
                <a:spcPct val="100000"/>
              </a:lnSpc>
              <a:spcBef>
                <a:spcPts val="0"/>
              </a:spcBef>
              <a:spcAft>
                <a:spcPts val="0"/>
              </a:spcAft>
              <a:buClr>
                <a:schemeClr val="lt1"/>
              </a:buClr>
              <a:buSzPts val="1600"/>
              <a:buNone/>
              <a:defRPr sz="1600">
                <a:solidFill>
                  <a:schemeClr val="lt1"/>
                </a:solidFill>
              </a:defRPr>
            </a:lvl3pPr>
            <a:lvl4pPr lvl="3" algn="r" rtl="0">
              <a:lnSpc>
                <a:spcPct val="100000"/>
              </a:lnSpc>
              <a:spcBef>
                <a:spcPts val="0"/>
              </a:spcBef>
              <a:spcAft>
                <a:spcPts val="0"/>
              </a:spcAft>
              <a:buClr>
                <a:schemeClr val="lt1"/>
              </a:buClr>
              <a:buSzPts val="1600"/>
              <a:buNone/>
              <a:defRPr sz="1600">
                <a:solidFill>
                  <a:schemeClr val="lt1"/>
                </a:solidFill>
              </a:defRPr>
            </a:lvl4pPr>
            <a:lvl5pPr lvl="4" algn="r" rtl="0">
              <a:lnSpc>
                <a:spcPct val="100000"/>
              </a:lnSpc>
              <a:spcBef>
                <a:spcPts val="0"/>
              </a:spcBef>
              <a:spcAft>
                <a:spcPts val="0"/>
              </a:spcAft>
              <a:buClr>
                <a:schemeClr val="lt1"/>
              </a:buClr>
              <a:buSzPts val="1600"/>
              <a:buNone/>
              <a:defRPr sz="1600">
                <a:solidFill>
                  <a:schemeClr val="lt1"/>
                </a:solidFill>
              </a:defRPr>
            </a:lvl5pPr>
            <a:lvl6pPr lvl="5" algn="r" rtl="0">
              <a:lnSpc>
                <a:spcPct val="100000"/>
              </a:lnSpc>
              <a:spcBef>
                <a:spcPts val="0"/>
              </a:spcBef>
              <a:spcAft>
                <a:spcPts val="0"/>
              </a:spcAft>
              <a:buClr>
                <a:schemeClr val="lt1"/>
              </a:buClr>
              <a:buSzPts val="1600"/>
              <a:buNone/>
              <a:defRPr sz="1600">
                <a:solidFill>
                  <a:schemeClr val="lt1"/>
                </a:solidFill>
              </a:defRPr>
            </a:lvl6pPr>
            <a:lvl7pPr lvl="6" algn="r" rtl="0">
              <a:lnSpc>
                <a:spcPct val="100000"/>
              </a:lnSpc>
              <a:spcBef>
                <a:spcPts val="0"/>
              </a:spcBef>
              <a:spcAft>
                <a:spcPts val="0"/>
              </a:spcAft>
              <a:buClr>
                <a:schemeClr val="lt1"/>
              </a:buClr>
              <a:buSzPts val="1600"/>
              <a:buNone/>
              <a:defRPr sz="1600">
                <a:solidFill>
                  <a:schemeClr val="lt1"/>
                </a:solidFill>
              </a:defRPr>
            </a:lvl7pPr>
            <a:lvl8pPr lvl="7" algn="r" rtl="0">
              <a:lnSpc>
                <a:spcPct val="100000"/>
              </a:lnSpc>
              <a:spcBef>
                <a:spcPts val="0"/>
              </a:spcBef>
              <a:spcAft>
                <a:spcPts val="0"/>
              </a:spcAft>
              <a:buClr>
                <a:schemeClr val="lt1"/>
              </a:buClr>
              <a:buSzPts val="1600"/>
              <a:buNone/>
              <a:defRPr sz="1600">
                <a:solidFill>
                  <a:schemeClr val="lt1"/>
                </a:solidFill>
              </a:defRPr>
            </a:lvl8pPr>
            <a:lvl9pPr lvl="8" algn="r"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
        <p:nvSpPr>
          <p:cNvPr id="126" name="Google Shape;126;p28"/>
          <p:cNvSpPr txBox="1">
            <a:spLocks noGrp="1"/>
          </p:cNvSpPr>
          <p:nvPr>
            <p:ph type="title" idx="3"/>
          </p:nvPr>
        </p:nvSpPr>
        <p:spPr>
          <a:xfrm>
            <a:off x="1338239" y="5318600"/>
            <a:ext cx="2727600" cy="500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400"/>
              <a:buNone/>
              <a:defRPr sz="1400">
                <a:solidFill>
                  <a:schemeClr val="lt1"/>
                </a:solidFill>
              </a:defRPr>
            </a:lvl1pPr>
            <a:lvl2pPr lvl="1" algn="r" rtl="0">
              <a:spcBef>
                <a:spcPts val="0"/>
              </a:spcBef>
              <a:spcAft>
                <a:spcPts val="0"/>
              </a:spcAft>
              <a:buClr>
                <a:schemeClr val="lt1"/>
              </a:buClr>
              <a:buSzPts val="4200"/>
              <a:buNone/>
              <a:defRPr sz="4200">
                <a:solidFill>
                  <a:schemeClr val="lt1"/>
                </a:solidFill>
              </a:defRPr>
            </a:lvl2pPr>
            <a:lvl3pPr lvl="2" algn="r" rtl="0">
              <a:spcBef>
                <a:spcPts val="0"/>
              </a:spcBef>
              <a:spcAft>
                <a:spcPts val="0"/>
              </a:spcAft>
              <a:buClr>
                <a:schemeClr val="lt1"/>
              </a:buClr>
              <a:buSzPts val="4200"/>
              <a:buNone/>
              <a:defRPr sz="4200">
                <a:solidFill>
                  <a:schemeClr val="lt1"/>
                </a:solidFill>
              </a:defRPr>
            </a:lvl3pPr>
            <a:lvl4pPr lvl="3" algn="r" rtl="0">
              <a:spcBef>
                <a:spcPts val="0"/>
              </a:spcBef>
              <a:spcAft>
                <a:spcPts val="0"/>
              </a:spcAft>
              <a:buClr>
                <a:schemeClr val="lt1"/>
              </a:buClr>
              <a:buSzPts val="4200"/>
              <a:buNone/>
              <a:defRPr sz="4200">
                <a:solidFill>
                  <a:schemeClr val="lt1"/>
                </a:solidFill>
              </a:defRPr>
            </a:lvl4pPr>
            <a:lvl5pPr lvl="4" algn="r" rtl="0">
              <a:spcBef>
                <a:spcPts val="0"/>
              </a:spcBef>
              <a:spcAft>
                <a:spcPts val="0"/>
              </a:spcAft>
              <a:buClr>
                <a:schemeClr val="lt1"/>
              </a:buClr>
              <a:buSzPts val="4200"/>
              <a:buNone/>
              <a:defRPr sz="4200">
                <a:solidFill>
                  <a:schemeClr val="lt1"/>
                </a:solidFill>
              </a:defRPr>
            </a:lvl5pPr>
            <a:lvl6pPr lvl="5" algn="r" rtl="0">
              <a:spcBef>
                <a:spcPts val="0"/>
              </a:spcBef>
              <a:spcAft>
                <a:spcPts val="0"/>
              </a:spcAft>
              <a:buClr>
                <a:schemeClr val="lt1"/>
              </a:buClr>
              <a:buSzPts val="4200"/>
              <a:buNone/>
              <a:defRPr sz="4200">
                <a:solidFill>
                  <a:schemeClr val="lt1"/>
                </a:solidFill>
              </a:defRPr>
            </a:lvl6pPr>
            <a:lvl7pPr lvl="6" algn="r" rtl="0">
              <a:spcBef>
                <a:spcPts val="0"/>
              </a:spcBef>
              <a:spcAft>
                <a:spcPts val="0"/>
              </a:spcAft>
              <a:buClr>
                <a:schemeClr val="lt1"/>
              </a:buClr>
              <a:buSzPts val="4200"/>
              <a:buNone/>
              <a:defRPr sz="4200">
                <a:solidFill>
                  <a:schemeClr val="lt1"/>
                </a:solidFill>
              </a:defRPr>
            </a:lvl7pPr>
            <a:lvl8pPr lvl="7" algn="r" rtl="0">
              <a:spcBef>
                <a:spcPts val="0"/>
              </a:spcBef>
              <a:spcAft>
                <a:spcPts val="0"/>
              </a:spcAft>
              <a:buClr>
                <a:schemeClr val="lt1"/>
              </a:buClr>
              <a:buSzPts val="4200"/>
              <a:buNone/>
              <a:defRPr sz="4200">
                <a:solidFill>
                  <a:schemeClr val="lt1"/>
                </a:solidFill>
              </a:defRPr>
            </a:lvl8pPr>
            <a:lvl9pPr lvl="8" algn="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7" name="Google Shape;127;p28"/>
          <p:cNvSpPr txBox="1">
            <a:spLocks noGrp="1"/>
          </p:cNvSpPr>
          <p:nvPr>
            <p:ph type="subTitle" idx="4"/>
          </p:nvPr>
        </p:nvSpPr>
        <p:spPr>
          <a:xfrm>
            <a:off x="1338239" y="4456235"/>
            <a:ext cx="2727600" cy="80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600"/>
              <a:buNone/>
              <a:defRPr sz="1600">
                <a:solidFill>
                  <a:schemeClr val="lt1"/>
                </a:solidFill>
              </a:defRPr>
            </a:lvl1pPr>
            <a:lvl2pPr lvl="1" algn="r" rtl="0">
              <a:lnSpc>
                <a:spcPct val="100000"/>
              </a:lnSpc>
              <a:spcBef>
                <a:spcPts val="0"/>
              </a:spcBef>
              <a:spcAft>
                <a:spcPts val="0"/>
              </a:spcAft>
              <a:buClr>
                <a:schemeClr val="lt1"/>
              </a:buClr>
              <a:buSzPts val="1600"/>
              <a:buNone/>
              <a:defRPr sz="1600">
                <a:solidFill>
                  <a:schemeClr val="lt1"/>
                </a:solidFill>
              </a:defRPr>
            </a:lvl2pPr>
            <a:lvl3pPr lvl="2" algn="r" rtl="0">
              <a:lnSpc>
                <a:spcPct val="100000"/>
              </a:lnSpc>
              <a:spcBef>
                <a:spcPts val="0"/>
              </a:spcBef>
              <a:spcAft>
                <a:spcPts val="0"/>
              </a:spcAft>
              <a:buClr>
                <a:schemeClr val="lt1"/>
              </a:buClr>
              <a:buSzPts val="1600"/>
              <a:buNone/>
              <a:defRPr sz="1600">
                <a:solidFill>
                  <a:schemeClr val="lt1"/>
                </a:solidFill>
              </a:defRPr>
            </a:lvl3pPr>
            <a:lvl4pPr lvl="3" algn="r" rtl="0">
              <a:lnSpc>
                <a:spcPct val="100000"/>
              </a:lnSpc>
              <a:spcBef>
                <a:spcPts val="0"/>
              </a:spcBef>
              <a:spcAft>
                <a:spcPts val="0"/>
              </a:spcAft>
              <a:buClr>
                <a:schemeClr val="lt1"/>
              </a:buClr>
              <a:buSzPts val="1600"/>
              <a:buNone/>
              <a:defRPr sz="1600">
                <a:solidFill>
                  <a:schemeClr val="lt1"/>
                </a:solidFill>
              </a:defRPr>
            </a:lvl4pPr>
            <a:lvl5pPr lvl="4" algn="r" rtl="0">
              <a:lnSpc>
                <a:spcPct val="100000"/>
              </a:lnSpc>
              <a:spcBef>
                <a:spcPts val="0"/>
              </a:spcBef>
              <a:spcAft>
                <a:spcPts val="0"/>
              </a:spcAft>
              <a:buClr>
                <a:schemeClr val="lt1"/>
              </a:buClr>
              <a:buSzPts val="1600"/>
              <a:buNone/>
              <a:defRPr sz="1600">
                <a:solidFill>
                  <a:schemeClr val="lt1"/>
                </a:solidFill>
              </a:defRPr>
            </a:lvl5pPr>
            <a:lvl6pPr lvl="5" algn="r" rtl="0">
              <a:lnSpc>
                <a:spcPct val="100000"/>
              </a:lnSpc>
              <a:spcBef>
                <a:spcPts val="0"/>
              </a:spcBef>
              <a:spcAft>
                <a:spcPts val="0"/>
              </a:spcAft>
              <a:buClr>
                <a:schemeClr val="lt1"/>
              </a:buClr>
              <a:buSzPts val="1600"/>
              <a:buNone/>
              <a:defRPr sz="1600">
                <a:solidFill>
                  <a:schemeClr val="lt1"/>
                </a:solidFill>
              </a:defRPr>
            </a:lvl6pPr>
            <a:lvl7pPr lvl="6" algn="r" rtl="0">
              <a:lnSpc>
                <a:spcPct val="100000"/>
              </a:lnSpc>
              <a:spcBef>
                <a:spcPts val="0"/>
              </a:spcBef>
              <a:spcAft>
                <a:spcPts val="0"/>
              </a:spcAft>
              <a:buClr>
                <a:schemeClr val="lt1"/>
              </a:buClr>
              <a:buSzPts val="1600"/>
              <a:buNone/>
              <a:defRPr sz="1600">
                <a:solidFill>
                  <a:schemeClr val="lt1"/>
                </a:solidFill>
              </a:defRPr>
            </a:lvl7pPr>
            <a:lvl8pPr lvl="7" algn="r" rtl="0">
              <a:lnSpc>
                <a:spcPct val="100000"/>
              </a:lnSpc>
              <a:spcBef>
                <a:spcPts val="0"/>
              </a:spcBef>
              <a:spcAft>
                <a:spcPts val="0"/>
              </a:spcAft>
              <a:buClr>
                <a:schemeClr val="lt1"/>
              </a:buClr>
              <a:buSzPts val="1600"/>
              <a:buNone/>
              <a:defRPr sz="1600">
                <a:solidFill>
                  <a:schemeClr val="lt1"/>
                </a:solidFill>
              </a:defRPr>
            </a:lvl8pPr>
            <a:lvl9pPr lvl="8" algn="r"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
        <p:nvSpPr>
          <p:cNvPr id="128" name="Google Shape;128;p28"/>
          <p:cNvSpPr txBox="1">
            <a:spLocks noGrp="1"/>
          </p:cNvSpPr>
          <p:nvPr>
            <p:ph type="title" idx="5"/>
          </p:nvPr>
        </p:nvSpPr>
        <p:spPr>
          <a:xfrm>
            <a:off x="5078163" y="3146433"/>
            <a:ext cx="2727600" cy="50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9" name="Google Shape;129;p28"/>
          <p:cNvSpPr txBox="1">
            <a:spLocks noGrp="1"/>
          </p:cNvSpPr>
          <p:nvPr>
            <p:ph type="subTitle" idx="6"/>
          </p:nvPr>
        </p:nvSpPr>
        <p:spPr>
          <a:xfrm>
            <a:off x="5078163" y="2284068"/>
            <a:ext cx="2727600" cy="80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
        <p:nvSpPr>
          <p:cNvPr id="130" name="Google Shape;130;p28"/>
          <p:cNvSpPr txBox="1">
            <a:spLocks noGrp="1"/>
          </p:cNvSpPr>
          <p:nvPr>
            <p:ph type="title" idx="7"/>
          </p:nvPr>
        </p:nvSpPr>
        <p:spPr>
          <a:xfrm>
            <a:off x="5078163" y="5318600"/>
            <a:ext cx="2727600" cy="50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31" name="Google Shape;131;p28"/>
          <p:cNvSpPr txBox="1">
            <a:spLocks noGrp="1"/>
          </p:cNvSpPr>
          <p:nvPr>
            <p:ph type="subTitle" idx="8"/>
          </p:nvPr>
        </p:nvSpPr>
        <p:spPr>
          <a:xfrm>
            <a:off x="5078163" y="4456235"/>
            <a:ext cx="2727600" cy="80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14274823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 Text">
  <p:cSld name="Title + Text">
    <p:bg>
      <p:bgPr>
        <a:blipFill>
          <a:blip r:embed="rId2">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9"/>
          <p:cNvSpPr txBox="1">
            <a:spLocks noGrp="1"/>
          </p:cNvSpPr>
          <p:nvPr>
            <p:ph type="subTitle" idx="1"/>
          </p:nvPr>
        </p:nvSpPr>
        <p:spPr>
          <a:xfrm>
            <a:off x="5817051" y="3247900"/>
            <a:ext cx="2556300" cy="27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
        <p:nvSpPr>
          <p:cNvPr id="134" name="Google Shape;134;p29"/>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41431977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 Text 1">
  <p:cSld name="Title + Text 1">
    <p:bg>
      <p:bgPr>
        <a:blipFill>
          <a:blip r:embed="rId2">
            <a:alphaModFix/>
          </a:blip>
          <a:stretch>
            <a:fillRect/>
          </a:stretch>
        </a:blipFill>
        <a:effectLst/>
      </p:bgPr>
    </p:bg>
    <p:spTree>
      <p:nvGrpSpPr>
        <p:cNvPr id="1" name="Shape 135"/>
        <p:cNvGrpSpPr/>
        <p:nvPr/>
      </p:nvGrpSpPr>
      <p:grpSpPr>
        <a:xfrm>
          <a:off x="0" y="0"/>
          <a:ext cx="0" cy="0"/>
          <a:chOff x="0" y="0"/>
          <a:chExt cx="0" cy="0"/>
        </a:xfrm>
      </p:grpSpPr>
      <p:sp>
        <p:nvSpPr>
          <p:cNvPr id="136" name="Google Shape;136;p30"/>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37" name="Google Shape;137;p30"/>
          <p:cNvSpPr txBox="1">
            <a:spLocks noGrp="1"/>
          </p:cNvSpPr>
          <p:nvPr>
            <p:ph type="subTitle" idx="1"/>
          </p:nvPr>
        </p:nvSpPr>
        <p:spPr>
          <a:xfrm>
            <a:off x="938501" y="3247900"/>
            <a:ext cx="2556300" cy="27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12765447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 Text 2">
  <p:cSld name="Title + Text 2">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39" name="Google Shape;139;p31"/>
          <p:cNvSpPr txBox="1">
            <a:spLocks noGrp="1"/>
          </p:cNvSpPr>
          <p:nvPr>
            <p:ph type="title"/>
          </p:nvPr>
        </p:nvSpPr>
        <p:spPr>
          <a:xfrm>
            <a:off x="938501" y="593367"/>
            <a:ext cx="5735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40" name="Google Shape;140;p31"/>
          <p:cNvSpPr txBox="1">
            <a:spLocks noGrp="1"/>
          </p:cNvSpPr>
          <p:nvPr>
            <p:ph type="subTitle" idx="1"/>
          </p:nvPr>
        </p:nvSpPr>
        <p:spPr>
          <a:xfrm>
            <a:off x="5817051" y="3247900"/>
            <a:ext cx="2556300" cy="27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27569046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One Column">
  <p:cSld name="One Column">
    <p:bg>
      <p:bgPr>
        <a:blipFill>
          <a:blip r:embed="rId2">
            <a:alphaModFix/>
          </a:blip>
          <a:stretch>
            <a:fillRect/>
          </a:stretch>
        </a:blipFill>
        <a:effectLst/>
      </p:bgPr>
    </p:bg>
    <p:spTree>
      <p:nvGrpSpPr>
        <p:cNvPr id="1" name="Shape 141"/>
        <p:cNvGrpSpPr/>
        <p:nvPr/>
      </p:nvGrpSpPr>
      <p:grpSpPr>
        <a:xfrm>
          <a:off x="0" y="0"/>
          <a:ext cx="0" cy="0"/>
          <a:chOff x="0" y="0"/>
          <a:chExt cx="0" cy="0"/>
        </a:xfrm>
      </p:grpSpPr>
      <p:sp>
        <p:nvSpPr>
          <p:cNvPr id="142" name="Google Shape;142;p32"/>
          <p:cNvSpPr txBox="1">
            <a:spLocks noGrp="1"/>
          </p:cNvSpPr>
          <p:nvPr>
            <p:ph type="title"/>
          </p:nvPr>
        </p:nvSpPr>
        <p:spPr>
          <a:xfrm>
            <a:off x="2062800" y="3256067"/>
            <a:ext cx="5018400" cy="79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43" name="Google Shape;143;p32"/>
          <p:cNvSpPr txBox="1">
            <a:spLocks noGrp="1"/>
          </p:cNvSpPr>
          <p:nvPr>
            <p:ph type="subTitle" idx="1"/>
          </p:nvPr>
        </p:nvSpPr>
        <p:spPr>
          <a:xfrm>
            <a:off x="2896500" y="4521767"/>
            <a:ext cx="3351000" cy="15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26452544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hanks + Credits">
  <p:cSld name="Thanks + Credits">
    <p:bg>
      <p:bgPr>
        <a:blipFill>
          <a:blip r:embed="rId2">
            <a:alphaModFix/>
          </a:blip>
          <a:stretch>
            <a:fillRect/>
          </a:stretch>
        </a:blipFill>
        <a:effectLst/>
      </p:bgPr>
    </p:bg>
    <p:spTree>
      <p:nvGrpSpPr>
        <p:cNvPr id="1" name="Shape 144"/>
        <p:cNvGrpSpPr/>
        <p:nvPr/>
      </p:nvGrpSpPr>
      <p:grpSpPr>
        <a:xfrm>
          <a:off x="0" y="0"/>
          <a:ext cx="0" cy="0"/>
          <a:chOff x="0" y="0"/>
          <a:chExt cx="0" cy="0"/>
        </a:xfrm>
      </p:grpSpPr>
      <p:sp>
        <p:nvSpPr>
          <p:cNvPr id="145" name="Google Shape;145;p33"/>
          <p:cNvSpPr txBox="1">
            <a:spLocks noGrp="1"/>
          </p:cNvSpPr>
          <p:nvPr>
            <p:ph type="title"/>
          </p:nvPr>
        </p:nvSpPr>
        <p:spPr>
          <a:xfrm>
            <a:off x="924871" y="1013833"/>
            <a:ext cx="3068700" cy="798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46" name="Google Shape;146;p33"/>
          <p:cNvSpPr txBox="1">
            <a:spLocks noGrp="1"/>
          </p:cNvSpPr>
          <p:nvPr>
            <p:ph type="subTitle" idx="1"/>
          </p:nvPr>
        </p:nvSpPr>
        <p:spPr>
          <a:xfrm>
            <a:off x="924875" y="2245700"/>
            <a:ext cx="3305400" cy="14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r>
              <a:rPr lang="en-US"/>
              <a:t>Click to edit Master subtitle style</a:t>
            </a:r>
            <a:endParaRPr/>
          </a:p>
        </p:txBody>
      </p:sp>
      <p:sp>
        <p:nvSpPr>
          <p:cNvPr id="147" name="Google Shape;147;p33"/>
          <p:cNvSpPr txBox="1"/>
          <p:nvPr/>
        </p:nvSpPr>
        <p:spPr>
          <a:xfrm>
            <a:off x="924875" y="4760000"/>
            <a:ext cx="3305400" cy="889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000">
                <a:solidFill>
                  <a:schemeClr val="accent1"/>
                </a:solidFill>
                <a:latin typeface="Montserrat Medium"/>
                <a:ea typeface="Montserrat Medium"/>
                <a:cs typeface="Montserrat Medium"/>
                <a:sym typeface="Montserrat Medium"/>
              </a:rPr>
              <a:t>CREDITS: This presentation template was created by </a:t>
            </a:r>
            <a:r>
              <a:rPr lang="en" sz="1000">
                <a:solidFill>
                  <a:schemeClr val="accent1"/>
                </a:solidFill>
                <a:uFill>
                  <a:noFill/>
                </a:uFill>
                <a:latin typeface="Montserrat Medium"/>
                <a:ea typeface="Montserrat Medium"/>
                <a:cs typeface="Montserrat Medium"/>
                <a:sym typeface="Montserrat Medium"/>
                <a:hlinkClick r:id="rId3">
                  <a:extLst>
                    <a:ext uri="{A12FA001-AC4F-418D-AE19-62706E023703}">
                      <ahyp:hlinkClr xmlns:ahyp="http://schemas.microsoft.com/office/drawing/2018/hyperlinkcolor" val="tx"/>
                    </a:ext>
                  </a:extLst>
                </a:hlinkClick>
              </a:rPr>
              <a:t>Slidesgo</a:t>
            </a:r>
            <a:r>
              <a:rPr lang="en" sz="1000">
                <a:solidFill>
                  <a:schemeClr val="accent1"/>
                </a:solidFill>
                <a:latin typeface="Montserrat Medium"/>
                <a:ea typeface="Montserrat Medium"/>
                <a:cs typeface="Montserrat Medium"/>
                <a:sym typeface="Montserrat Medium"/>
              </a:rPr>
              <a:t>, including icons by </a:t>
            </a:r>
            <a:r>
              <a:rPr lang="en" sz="1000">
                <a:solidFill>
                  <a:schemeClr val="accent1"/>
                </a:solidFill>
                <a:uFill>
                  <a:noFill/>
                </a:uFill>
                <a:latin typeface="Montserrat Medium"/>
                <a:ea typeface="Montserrat Medium"/>
                <a:cs typeface="Montserrat Medium"/>
                <a:sym typeface="Montserrat Medium"/>
                <a:hlinkClick r:id="rId4">
                  <a:extLst>
                    <a:ext uri="{A12FA001-AC4F-418D-AE19-62706E023703}">
                      <ahyp:hlinkClr xmlns:ahyp="http://schemas.microsoft.com/office/drawing/2018/hyperlinkcolor" val="tx"/>
                    </a:ext>
                  </a:extLst>
                </a:hlinkClick>
              </a:rPr>
              <a:t>Flaticon</a:t>
            </a:r>
            <a:r>
              <a:rPr lang="en" sz="1000">
                <a:solidFill>
                  <a:schemeClr val="accent1"/>
                </a:solidFill>
                <a:latin typeface="Montserrat Medium"/>
                <a:ea typeface="Montserrat Medium"/>
                <a:cs typeface="Montserrat Medium"/>
                <a:sym typeface="Montserrat Medium"/>
              </a:rPr>
              <a:t>, and infographics &amp; images by </a:t>
            </a:r>
            <a:r>
              <a:rPr lang="en" sz="1000">
                <a:solidFill>
                  <a:schemeClr val="accent1"/>
                </a:solidFill>
                <a:uFill>
                  <a:noFill/>
                </a:uFill>
                <a:latin typeface="Montserrat Medium"/>
                <a:ea typeface="Montserrat Medium"/>
                <a:cs typeface="Montserrat Medium"/>
                <a:sym typeface="Montserrat Medium"/>
                <a:hlinkClick r:id="rId5">
                  <a:extLst>
                    <a:ext uri="{A12FA001-AC4F-418D-AE19-62706E023703}">
                      <ahyp:hlinkClr xmlns:ahyp="http://schemas.microsoft.com/office/drawing/2018/hyperlinkcolor" val="tx"/>
                    </a:ext>
                  </a:extLst>
                </a:hlinkClick>
              </a:rPr>
              <a:t>Freepik</a:t>
            </a:r>
            <a:r>
              <a:rPr lang="en" sz="1000">
                <a:solidFill>
                  <a:schemeClr val="accent1"/>
                </a:solidFill>
                <a:latin typeface="Montserrat Medium"/>
                <a:ea typeface="Montserrat Medium"/>
                <a:cs typeface="Montserrat Medium"/>
                <a:sym typeface="Montserrat Medium"/>
              </a:rPr>
              <a:t>. </a:t>
            </a:r>
            <a:endParaRPr sz="1000">
              <a:solidFill>
                <a:schemeClr val="accent1"/>
              </a:solidFill>
              <a:latin typeface="Montserrat Medium"/>
              <a:ea typeface="Montserrat Medium"/>
              <a:cs typeface="Montserrat Medium"/>
              <a:sym typeface="Montserrat Medium"/>
            </a:endParaRPr>
          </a:p>
          <a:p>
            <a:pPr marL="0" lvl="0" indent="0" algn="l" rtl="0">
              <a:spcBef>
                <a:spcPts val="300"/>
              </a:spcBef>
              <a:spcAft>
                <a:spcPts val="0"/>
              </a:spcAft>
              <a:buNone/>
            </a:pPr>
            <a:endParaRPr sz="1000">
              <a:solidFill>
                <a:schemeClr val="accent1"/>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28968483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bg>
      <p:bgPr>
        <a:blipFill>
          <a:blip r:embed="rId2">
            <a:alphaModFix/>
          </a:blip>
          <a:stretch>
            <a:fillRect/>
          </a:stretch>
        </a:blipFill>
        <a:effectLst/>
      </p:bgPr>
    </p:bg>
    <p:spTree>
      <p:nvGrpSpPr>
        <p:cNvPr id="1" name="Shape 148"/>
        <p:cNvGrpSpPr/>
        <p:nvPr/>
      </p:nvGrpSpPr>
      <p:grpSpPr>
        <a:xfrm>
          <a:off x="0" y="0"/>
          <a:ext cx="0" cy="0"/>
          <a:chOff x="0" y="0"/>
          <a:chExt cx="0" cy="0"/>
        </a:xfrm>
      </p:grpSpPr>
      <p:sp>
        <p:nvSpPr>
          <p:cNvPr id="149" name="Google Shape;149;p34"/>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50" name="Google Shape;150;p34"/>
          <p:cNvSpPr txBox="1">
            <a:spLocks noGrp="1"/>
          </p:cNvSpPr>
          <p:nvPr>
            <p:ph type="body" idx="1"/>
          </p:nvPr>
        </p:nvSpPr>
        <p:spPr>
          <a:xfrm>
            <a:off x="938500" y="2212367"/>
            <a:ext cx="49464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36402147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 list">
  <p:cSld name="Title + list">
    <p:bg>
      <p:bgPr>
        <a:blipFill>
          <a:blip r:embed="rId2">
            <a:alphaModFix/>
          </a:blip>
          <a:stretch>
            <a:fillRect/>
          </a:stretch>
        </a:blipFill>
        <a:effectLst/>
      </p:bgPr>
    </p:bg>
    <p:spTree>
      <p:nvGrpSpPr>
        <p:cNvPr id="1" name="Shape 151"/>
        <p:cNvGrpSpPr/>
        <p:nvPr/>
      </p:nvGrpSpPr>
      <p:grpSpPr>
        <a:xfrm>
          <a:off x="0" y="0"/>
          <a:ext cx="0" cy="0"/>
          <a:chOff x="0" y="0"/>
          <a:chExt cx="0" cy="0"/>
        </a:xfrm>
      </p:grpSpPr>
      <p:sp>
        <p:nvSpPr>
          <p:cNvPr id="152" name="Google Shape;152;p35"/>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53" name="Google Shape;153;p35"/>
          <p:cNvSpPr txBox="1">
            <a:spLocks noGrp="1"/>
          </p:cNvSpPr>
          <p:nvPr>
            <p:ph type="body" idx="1"/>
          </p:nvPr>
        </p:nvSpPr>
        <p:spPr>
          <a:xfrm>
            <a:off x="5037526" y="2212367"/>
            <a:ext cx="31869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265175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929478" y="581577"/>
            <a:ext cx="2746500" cy="5454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r>
              <a:rPr lang="en-US"/>
              <a:t>Click to edit Master title style</a:t>
            </a:r>
            <a:endParaRPr/>
          </a:p>
        </p:txBody>
      </p:sp>
      <p:pic>
        <p:nvPicPr>
          <p:cNvPr id="29" name="Google Shape;29;p8"/>
          <p:cNvPicPr preferRelativeResize="0"/>
          <p:nvPr/>
        </p:nvPicPr>
        <p:blipFill>
          <a:blip r:embed="rId3">
            <a:alphaModFix/>
          </a:blip>
          <a:stretch>
            <a:fillRect/>
          </a:stretch>
        </p:blipFill>
        <p:spPr>
          <a:xfrm rot="5400000">
            <a:off x="2007834" y="1032702"/>
            <a:ext cx="10168735" cy="2883799"/>
          </a:xfrm>
          <a:prstGeom prst="rect">
            <a:avLst/>
          </a:prstGeom>
          <a:noFill/>
          <a:ln>
            <a:noFill/>
          </a:ln>
        </p:spPr>
      </p:pic>
      <p:pic>
        <p:nvPicPr>
          <p:cNvPr id="30" name="Google Shape;30;p8"/>
          <p:cNvPicPr preferRelativeResize="0"/>
          <p:nvPr/>
        </p:nvPicPr>
        <p:blipFill>
          <a:blip r:embed="rId3">
            <a:alphaModFix/>
          </a:blip>
          <a:stretch>
            <a:fillRect/>
          </a:stretch>
        </p:blipFill>
        <p:spPr>
          <a:xfrm rot="5400000" flipH="1">
            <a:off x="3270782" y="117499"/>
            <a:ext cx="12413063" cy="3520275"/>
          </a:xfrm>
          <a:prstGeom prst="rect">
            <a:avLst/>
          </a:prstGeom>
          <a:noFill/>
          <a:ln>
            <a:noFill/>
          </a:ln>
        </p:spPr>
      </p:pic>
    </p:spTree>
    <p:extLst>
      <p:ext uri="{BB962C8B-B14F-4D97-AF65-F5344CB8AC3E}">
        <p14:creationId xmlns:p14="http://schemas.microsoft.com/office/powerpoint/2010/main" val="20484260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57"/>
        <p:cNvGrpSpPr/>
        <p:nvPr/>
      </p:nvGrpSpPr>
      <p:grpSpPr>
        <a:xfrm>
          <a:off x="0" y="0"/>
          <a:ext cx="0" cy="0"/>
          <a:chOff x="0" y="0"/>
          <a:chExt cx="0" cy="0"/>
        </a:xfrm>
      </p:grpSpPr>
    </p:spTree>
    <p:extLst>
      <p:ext uri="{BB962C8B-B14F-4D97-AF65-F5344CB8AC3E}">
        <p14:creationId xmlns:p14="http://schemas.microsoft.com/office/powerpoint/2010/main" val="21430915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pPr/>
              <a:t>7/27/2024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9020816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7/27/2024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5024629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pPr/>
              <a:t>7/27/2024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0018986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7/27/2024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8814669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7/27/2024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527361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7/27/2024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5450650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7/27/2024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9351854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7/27/2024</a:t>
            </a:fld>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6542530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7/27/2024</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426434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subTitle" idx="1"/>
          </p:nvPr>
        </p:nvSpPr>
        <p:spPr>
          <a:xfrm>
            <a:off x="938500" y="2359433"/>
            <a:ext cx="2871600" cy="164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r>
              <a:rPr lang="en-US"/>
              <a:t>Click to edit Master subtitle style</a:t>
            </a:r>
            <a:endParaRPr/>
          </a:p>
        </p:txBody>
      </p:sp>
      <p:sp>
        <p:nvSpPr>
          <p:cNvPr id="33" name="Google Shape;33;p9"/>
          <p:cNvSpPr txBox="1">
            <a:spLocks noGrp="1"/>
          </p:cNvSpPr>
          <p:nvPr>
            <p:ph type="body" idx="2"/>
          </p:nvPr>
        </p:nvSpPr>
        <p:spPr>
          <a:xfrm>
            <a:off x="4703375" y="1212800"/>
            <a:ext cx="3468900" cy="44324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Clr>
                <a:schemeClr val="lt1"/>
              </a:buClr>
              <a:buSzPts val="1400"/>
              <a:buChar char="●"/>
              <a:defRPr sz="1400">
                <a:solidFill>
                  <a:schemeClr val="lt1"/>
                </a:solidFill>
              </a:defRPr>
            </a:lvl1pPr>
            <a:lvl2pPr marL="914377" lvl="1" indent="-317492">
              <a:spcBef>
                <a:spcPts val="1600"/>
              </a:spcBef>
              <a:spcAft>
                <a:spcPts val="0"/>
              </a:spcAft>
              <a:buClr>
                <a:schemeClr val="lt1"/>
              </a:buClr>
              <a:buSzPts val="1400"/>
              <a:buChar char="○"/>
              <a:defRPr>
                <a:solidFill>
                  <a:schemeClr val="lt1"/>
                </a:solidFill>
              </a:defRPr>
            </a:lvl2pPr>
            <a:lvl3pPr marL="1371566" lvl="2" indent="-317492">
              <a:spcBef>
                <a:spcPts val="1600"/>
              </a:spcBef>
              <a:spcAft>
                <a:spcPts val="0"/>
              </a:spcAft>
              <a:buClr>
                <a:schemeClr val="lt1"/>
              </a:buClr>
              <a:buSzPts val="1400"/>
              <a:buChar char="■"/>
              <a:defRPr>
                <a:solidFill>
                  <a:schemeClr val="lt1"/>
                </a:solidFill>
              </a:defRPr>
            </a:lvl3pPr>
            <a:lvl4pPr marL="1828754" lvl="3" indent="-317492">
              <a:spcBef>
                <a:spcPts val="1600"/>
              </a:spcBef>
              <a:spcAft>
                <a:spcPts val="0"/>
              </a:spcAft>
              <a:buClr>
                <a:schemeClr val="lt1"/>
              </a:buClr>
              <a:buSzPts val="1400"/>
              <a:buChar char="●"/>
              <a:defRPr>
                <a:solidFill>
                  <a:schemeClr val="lt1"/>
                </a:solidFill>
              </a:defRPr>
            </a:lvl4pPr>
            <a:lvl5pPr marL="2285943" lvl="4" indent="-317492">
              <a:spcBef>
                <a:spcPts val="1600"/>
              </a:spcBef>
              <a:spcAft>
                <a:spcPts val="0"/>
              </a:spcAft>
              <a:buClr>
                <a:schemeClr val="lt1"/>
              </a:buClr>
              <a:buSzPts val="1400"/>
              <a:buChar char="○"/>
              <a:defRPr>
                <a:solidFill>
                  <a:schemeClr val="lt1"/>
                </a:solidFill>
              </a:defRPr>
            </a:lvl5pPr>
            <a:lvl6pPr marL="2743131" lvl="5" indent="-317492">
              <a:spcBef>
                <a:spcPts val="1600"/>
              </a:spcBef>
              <a:spcAft>
                <a:spcPts val="0"/>
              </a:spcAft>
              <a:buClr>
                <a:schemeClr val="lt1"/>
              </a:buClr>
              <a:buSzPts val="1400"/>
              <a:buChar char="■"/>
              <a:defRPr>
                <a:solidFill>
                  <a:schemeClr val="lt1"/>
                </a:solidFill>
              </a:defRPr>
            </a:lvl6pPr>
            <a:lvl7pPr marL="3200320" lvl="6" indent="-317492">
              <a:spcBef>
                <a:spcPts val="1600"/>
              </a:spcBef>
              <a:spcAft>
                <a:spcPts val="0"/>
              </a:spcAft>
              <a:buClr>
                <a:schemeClr val="lt1"/>
              </a:buClr>
              <a:buSzPts val="1400"/>
              <a:buChar char="●"/>
              <a:defRPr>
                <a:solidFill>
                  <a:schemeClr val="lt1"/>
                </a:solidFill>
              </a:defRPr>
            </a:lvl7pPr>
            <a:lvl8pPr marL="3657509" lvl="7" indent="-317492">
              <a:spcBef>
                <a:spcPts val="1600"/>
              </a:spcBef>
              <a:spcAft>
                <a:spcPts val="0"/>
              </a:spcAft>
              <a:buClr>
                <a:schemeClr val="lt1"/>
              </a:buClr>
              <a:buSzPts val="1400"/>
              <a:buChar char="○"/>
              <a:defRPr>
                <a:solidFill>
                  <a:schemeClr val="lt1"/>
                </a:solidFill>
              </a:defRPr>
            </a:lvl8pPr>
            <a:lvl9pPr marL="4114697" lvl="8" indent="-317492">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34" name="Google Shape;34;p9"/>
          <p:cNvSpPr txBox="1">
            <a:spLocks noGrp="1"/>
          </p:cNvSpPr>
          <p:nvPr>
            <p:ph type="title"/>
          </p:nvPr>
        </p:nvSpPr>
        <p:spPr>
          <a:xfrm>
            <a:off x="938500" y="593367"/>
            <a:ext cx="32238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9401820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7/27/2024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874126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7/27/2024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8675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938501" y="593367"/>
            <a:ext cx="5735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290163613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theme" Target="../theme/theme3.xml"/><Relationship Id="rId8"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5.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ExtraBold"/>
              <a:buNone/>
              <a:defRPr sz="28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68892799"/>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54"/>
        <p:cNvGrpSpPr/>
        <p:nvPr/>
      </p:nvGrpSpPr>
      <p:grpSpPr>
        <a:xfrm>
          <a:off x="0" y="0"/>
          <a:ext cx="0" cy="0"/>
          <a:chOff x="0" y="0"/>
          <a:chExt cx="0" cy="0"/>
        </a:xfrm>
      </p:grpSpPr>
      <p:sp>
        <p:nvSpPr>
          <p:cNvPr id="155" name="Google Shape;155;p36"/>
          <p:cNvSpPr txBox="1">
            <a:spLocks noGrp="1"/>
          </p:cNvSpPr>
          <p:nvPr>
            <p:ph type="title"/>
          </p:nvPr>
        </p:nvSpPr>
        <p:spPr>
          <a:xfrm>
            <a:off x="1068101" y="1244600"/>
            <a:ext cx="70473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56" name="Google Shape;156;p36"/>
          <p:cNvSpPr txBox="1">
            <a:spLocks noGrp="1"/>
          </p:cNvSpPr>
          <p:nvPr>
            <p:ph type="body" idx="1"/>
          </p:nvPr>
        </p:nvSpPr>
        <p:spPr>
          <a:xfrm>
            <a:off x="1068101" y="2260600"/>
            <a:ext cx="70473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1196644354"/>
      </p:ext>
    </p:extLst>
  </p:cSld>
  <p:clrMap bg1="lt1" tx1="dk1" bg2="dk2" tx2="lt2" accent1="accent1" accent2="accent2" accent3="accent3" accent4="accent4" accent5="accent5" accent6="accent6" hlink="hlink" folHlink="folHlink"/>
  <p:sldLayoutIdLst>
    <p:sldLayoutId id="2147483708"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ExtraBold"/>
              <a:buNone/>
              <a:defRPr sz="28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175788024"/>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 id="2147483742" r:id="rId33"/>
    <p:sldLayoutId id="2147483743" r:id="rId34"/>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54"/>
        <p:cNvGrpSpPr/>
        <p:nvPr/>
      </p:nvGrpSpPr>
      <p:grpSpPr>
        <a:xfrm>
          <a:off x="0" y="0"/>
          <a:ext cx="0" cy="0"/>
          <a:chOff x="0" y="0"/>
          <a:chExt cx="0" cy="0"/>
        </a:xfrm>
      </p:grpSpPr>
      <p:sp>
        <p:nvSpPr>
          <p:cNvPr id="155" name="Google Shape;155;p36"/>
          <p:cNvSpPr txBox="1">
            <a:spLocks noGrp="1"/>
          </p:cNvSpPr>
          <p:nvPr>
            <p:ph type="title"/>
          </p:nvPr>
        </p:nvSpPr>
        <p:spPr>
          <a:xfrm>
            <a:off x="1068101" y="1244600"/>
            <a:ext cx="70473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56" name="Google Shape;156;p36"/>
          <p:cNvSpPr txBox="1">
            <a:spLocks noGrp="1"/>
          </p:cNvSpPr>
          <p:nvPr>
            <p:ph type="body" idx="1"/>
          </p:nvPr>
        </p:nvSpPr>
        <p:spPr>
          <a:xfrm>
            <a:off x="1068101" y="2260600"/>
            <a:ext cx="70473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3875456529"/>
      </p:ext>
    </p:extLst>
  </p:cSld>
  <p:clrMap bg1="lt1" tx1="dk1" bg2="dk2" tx2="lt2" accent1="accent1" accent2="accent2" accent3="accent3" accent4="accent4" accent5="accent5" accent6="accent6" hlink="hlink" folHlink="folHlink"/>
  <p:sldLayoutIdLst>
    <p:sldLayoutId id="2147483745"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1160EA64-D806-43AC-9DF2-F8C432F32B4C}" type="datetimeFigureOut">
              <a:rPr lang="en-US" dirty="0"/>
              <a:pPr/>
              <a:t>7/27/2024</a:t>
            </a:fld>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363114950"/>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98B64-8347-4036-86AE-57B4C63B02F1}"/>
              </a:ext>
            </a:extLst>
          </p:cNvPr>
          <p:cNvSpPr>
            <a:spLocks noGrp="1"/>
          </p:cNvSpPr>
          <p:nvPr>
            <p:ph type="ctrTitle"/>
          </p:nvPr>
        </p:nvSpPr>
        <p:spPr>
          <a:xfrm>
            <a:off x="670560" y="1075379"/>
            <a:ext cx="8270240" cy="1200329"/>
          </a:xfrm>
          <a:solidFill>
            <a:schemeClr val="tx1"/>
          </a:solidFill>
        </p:spPr>
        <p:txBody>
          <a:bodyPr>
            <a:spAutoFit/>
          </a:bodyPr>
          <a:lstStyle/>
          <a:p>
            <a:pPr algn="r"/>
            <a:r>
              <a:rPr lang="en-US" sz="6000" cap="none" dirty="0"/>
              <a:t>Who Can Forgive Sins?</a:t>
            </a:r>
          </a:p>
        </p:txBody>
      </p:sp>
      <p:sp>
        <p:nvSpPr>
          <p:cNvPr id="3" name="Subtitle 2">
            <a:extLst>
              <a:ext uri="{FF2B5EF4-FFF2-40B4-BE49-F238E27FC236}">
                <a16:creationId xmlns:a16="http://schemas.microsoft.com/office/drawing/2014/main" id="{D23DC341-87A8-A15F-A56D-00DA9659A5BD}"/>
              </a:ext>
            </a:extLst>
          </p:cNvPr>
          <p:cNvSpPr>
            <a:spLocks noGrp="1"/>
          </p:cNvSpPr>
          <p:nvPr>
            <p:ph type="subTitle" idx="1"/>
          </p:nvPr>
        </p:nvSpPr>
        <p:spPr>
          <a:xfrm>
            <a:off x="3839591" y="2281232"/>
            <a:ext cx="5101209" cy="646331"/>
          </a:xfrm>
        </p:spPr>
        <p:txBody>
          <a:bodyPr>
            <a:spAutoFit/>
          </a:bodyPr>
          <a:lstStyle/>
          <a:p>
            <a:pPr algn="r"/>
            <a:r>
              <a:rPr lang="en-US" sz="3600" dirty="0"/>
              <a:t>Luke 7:36-50</a:t>
            </a:r>
          </a:p>
        </p:txBody>
      </p:sp>
    </p:spTree>
    <p:extLst>
      <p:ext uri="{BB962C8B-B14F-4D97-AF65-F5344CB8AC3E}">
        <p14:creationId xmlns:p14="http://schemas.microsoft.com/office/powerpoint/2010/main" val="1457025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973E-AC94-B9F9-3B11-6444D15F7249}"/>
              </a:ext>
            </a:extLst>
          </p:cNvPr>
          <p:cNvSpPr>
            <a:spLocks noGrp="1"/>
          </p:cNvSpPr>
          <p:nvPr>
            <p:ph type="title"/>
          </p:nvPr>
        </p:nvSpPr>
        <p:spPr>
          <a:xfrm>
            <a:off x="727739" y="231109"/>
            <a:ext cx="5937755" cy="923330"/>
          </a:xfrm>
          <a:solidFill>
            <a:schemeClr val="tx1"/>
          </a:solidFill>
        </p:spPr>
        <p:txBody>
          <a:bodyPr>
            <a:spAutoFit/>
          </a:bodyPr>
          <a:lstStyle/>
          <a:p>
            <a:pPr algn="l"/>
            <a:r>
              <a:rPr lang="en-US" sz="4000" cap="none" dirty="0"/>
              <a:t>The Context</a:t>
            </a:r>
          </a:p>
        </p:txBody>
      </p:sp>
      <p:sp>
        <p:nvSpPr>
          <p:cNvPr id="3" name="Content Placeholder 2">
            <a:extLst>
              <a:ext uri="{FF2B5EF4-FFF2-40B4-BE49-F238E27FC236}">
                <a16:creationId xmlns:a16="http://schemas.microsoft.com/office/drawing/2014/main" id="{EC1DD180-60D6-ADA4-61DF-C3A7CBED0EBD}"/>
              </a:ext>
            </a:extLst>
          </p:cNvPr>
          <p:cNvSpPr>
            <a:spLocks noGrp="1"/>
          </p:cNvSpPr>
          <p:nvPr>
            <p:ph idx="1"/>
          </p:nvPr>
        </p:nvSpPr>
        <p:spPr>
          <a:xfrm>
            <a:off x="457200" y="1371600"/>
            <a:ext cx="8253663" cy="4739759"/>
          </a:xfrm>
        </p:spPr>
        <p:txBody>
          <a:bodyPr>
            <a:spAutoFit/>
          </a:bodyPr>
          <a:lstStyle/>
          <a:p>
            <a:r>
              <a:rPr lang="en-US" sz="2800" dirty="0"/>
              <a:t>Jesus was invited to Simon’s house</a:t>
            </a:r>
          </a:p>
          <a:p>
            <a:pPr lvl="1"/>
            <a:r>
              <a:rPr lang="en-US" sz="2800" dirty="0"/>
              <a:t>Simon, A Pharisee – see verses 39-40</a:t>
            </a:r>
          </a:p>
          <a:p>
            <a:pPr lvl="1"/>
            <a:r>
              <a:rPr lang="en-US" sz="2800" dirty="0"/>
              <a:t>The woman, “A Sinner” – see verse 37</a:t>
            </a:r>
          </a:p>
          <a:p>
            <a:pPr lvl="2"/>
            <a:r>
              <a:rPr lang="en-US" sz="2800" dirty="0"/>
              <a:t>Luke 5:32 – “… sinners to repentance”</a:t>
            </a:r>
          </a:p>
          <a:p>
            <a:pPr lvl="1"/>
            <a:r>
              <a:rPr lang="en-US" sz="2800" dirty="0"/>
              <a:t>The controversial statement of Jesus</a:t>
            </a:r>
          </a:p>
          <a:p>
            <a:pPr lvl="2"/>
            <a:r>
              <a:rPr lang="en-US" sz="2800" dirty="0"/>
              <a:t>He declares that the woman’s sins are forgiven – see verses 47-48</a:t>
            </a:r>
          </a:p>
          <a:p>
            <a:pPr lvl="2"/>
            <a:r>
              <a:rPr lang="en-US" sz="2800" dirty="0"/>
              <a:t>This is called in question by others who were there – see verse 49</a:t>
            </a:r>
          </a:p>
        </p:txBody>
      </p:sp>
    </p:spTree>
    <p:extLst>
      <p:ext uri="{BB962C8B-B14F-4D97-AF65-F5344CB8AC3E}">
        <p14:creationId xmlns:p14="http://schemas.microsoft.com/office/powerpoint/2010/main" val="321885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973E-AC94-B9F9-3B11-6444D15F7249}"/>
              </a:ext>
            </a:extLst>
          </p:cNvPr>
          <p:cNvSpPr>
            <a:spLocks noGrp="1"/>
          </p:cNvSpPr>
          <p:nvPr>
            <p:ph type="title"/>
          </p:nvPr>
        </p:nvSpPr>
        <p:spPr>
          <a:xfrm>
            <a:off x="342721" y="231109"/>
            <a:ext cx="8705019" cy="923330"/>
          </a:xfrm>
          <a:solidFill>
            <a:schemeClr val="tx1"/>
          </a:solidFill>
        </p:spPr>
        <p:txBody>
          <a:bodyPr wrap="square">
            <a:spAutoFit/>
          </a:bodyPr>
          <a:lstStyle/>
          <a:p>
            <a:pPr algn="l"/>
            <a:r>
              <a:rPr lang="en-US" sz="4000" cap="none" dirty="0"/>
              <a:t>The Divine Answer To The Question</a:t>
            </a:r>
          </a:p>
        </p:txBody>
      </p:sp>
      <p:sp>
        <p:nvSpPr>
          <p:cNvPr id="3" name="Content Placeholder 2">
            <a:extLst>
              <a:ext uri="{FF2B5EF4-FFF2-40B4-BE49-F238E27FC236}">
                <a16:creationId xmlns:a16="http://schemas.microsoft.com/office/drawing/2014/main" id="{EC1DD180-60D6-ADA4-61DF-C3A7CBED0EBD}"/>
              </a:ext>
            </a:extLst>
          </p:cNvPr>
          <p:cNvSpPr>
            <a:spLocks noGrp="1"/>
          </p:cNvSpPr>
          <p:nvPr>
            <p:ph idx="1"/>
          </p:nvPr>
        </p:nvSpPr>
        <p:spPr>
          <a:xfrm>
            <a:off x="457200" y="1371600"/>
            <a:ext cx="8253663" cy="5262979"/>
          </a:xfrm>
        </p:spPr>
        <p:txBody>
          <a:bodyPr>
            <a:spAutoFit/>
          </a:bodyPr>
          <a:lstStyle/>
          <a:p>
            <a:pPr>
              <a:spcBef>
                <a:spcPts val="0"/>
              </a:spcBef>
            </a:pPr>
            <a:r>
              <a:rPr lang="en-US" sz="2800" dirty="0"/>
              <a:t>A question regarding Jesus</a:t>
            </a:r>
          </a:p>
          <a:p>
            <a:pPr lvl="1">
              <a:spcBef>
                <a:spcPts val="0"/>
              </a:spcBef>
            </a:pPr>
            <a:r>
              <a:rPr lang="en-US" sz="2800" dirty="0"/>
              <a:t>Verse 49 – “Who is this, who even forgives sins?”</a:t>
            </a:r>
          </a:p>
          <a:p>
            <a:pPr lvl="1">
              <a:spcBef>
                <a:spcPts val="0"/>
              </a:spcBef>
            </a:pPr>
            <a:r>
              <a:rPr lang="en-US" sz="2800" dirty="0"/>
              <a:t>A similar question was asked in another situation</a:t>
            </a:r>
          </a:p>
          <a:p>
            <a:pPr lvl="2">
              <a:spcBef>
                <a:spcPts val="0"/>
              </a:spcBef>
            </a:pPr>
            <a:r>
              <a:rPr lang="en-US" sz="2800" dirty="0"/>
              <a:t>Luke 5:20-21 – “Who can forgive sins but God alone?”</a:t>
            </a:r>
          </a:p>
          <a:p>
            <a:pPr lvl="1">
              <a:spcBef>
                <a:spcPts val="0"/>
              </a:spcBef>
            </a:pPr>
            <a:r>
              <a:rPr lang="en-US" sz="2800" dirty="0"/>
              <a:t>This is a question regarding forgiveness</a:t>
            </a:r>
          </a:p>
          <a:p>
            <a:pPr lvl="2">
              <a:spcBef>
                <a:spcPts val="0"/>
              </a:spcBef>
            </a:pPr>
            <a:r>
              <a:rPr lang="en-US" sz="2800" dirty="0"/>
              <a:t>Man forgiving sin = Blasphemy</a:t>
            </a:r>
          </a:p>
          <a:p>
            <a:pPr lvl="2">
              <a:spcBef>
                <a:spcPts val="0"/>
              </a:spcBef>
            </a:pPr>
            <a:r>
              <a:rPr lang="en-US" sz="2800" dirty="0"/>
              <a:t>See verse 21 above</a:t>
            </a:r>
          </a:p>
          <a:p>
            <a:pPr lvl="2">
              <a:spcBef>
                <a:spcPts val="0"/>
              </a:spcBef>
            </a:pPr>
            <a:r>
              <a:rPr lang="en-US" sz="2800" dirty="0"/>
              <a:t>Leviticus 24:16 – “… be put to death”</a:t>
            </a:r>
          </a:p>
          <a:p>
            <a:pPr lvl="1">
              <a:spcBef>
                <a:spcPts val="0"/>
              </a:spcBef>
            </a:pPr>
            <a:r>
              <a:rPr lang="en-US" sz="2800" dirty="0"/>
              <a:t>But Jesus had both the power and the authority</a:t>
            </a:r>
          </a:p>
          <a:p>
            <a:pPr lvl="2">
              <a:spcBef>
                <a:spcPts val="0"/>
              </a:spcBef>
            </a:pPr>
            <a:r>
              <a:rPr lang="en-US" sz="2800" dirty="0"/>
              <a:t>Luke 5:22-25 – “… the Son of Man has authority on earth to forgive sins”</a:t>
            </a:r>
          </a:p>
        </p:txBody>
      </p:sp>
    </p:spTree>
    <p:extLst>
      <p:ext uri="{BB962C8B-B14F-4D97-AF65-F5344CB8AC3E}">
        <p14:creationId xmlns:p14="http://schemas.microsoft.com/office/powerpoint/2010/main" val="214222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973E-AC94-B9F9-3B11-6444D15F7249}"/>
              </a:ext>
            </a:extLst>
          </p:cNvPr>
          <p:cNvSpPr>
            <a:spLocks noGrp="1"/>
          </p:cNvSpPr>
          <p:nvPr>
            <p:ph type="title"/>
          </p:nvPr>
        </p:nvSpPr>
        <p:spPr>
          <a:xfrm>
            <a:off x="342721" y="231109"/>
            <a:ext cx="8705019" cy="923330"/>
          </a:xfrm>
          <a:solidFill>
            <a:schemeClr val="tx1"/>
          </a:solidFill>
        </p:spPr>
        <p:txBody>
          <a:bodyPr wrap="square">
            <a:spAutoFit/>
          </a:bodyPr>
          <a:lstStyle/>
          <a:p>
            <a:pPr algn="l"/>
            <a:r>
              <a:rPr lang="en-US" sz="4000" cap="none" dirty="0"/>
              <a:t>The Divine Answer To The Question</a:t>
            </a:r>
          </a:p>
        </p:txBody>
      </p:sp>
      <p:sp>
        <p:nvSpPr>
          <p:cNvPr id="3" name="Content Placeholder 2">
            <a:extLst>
              <a:ext uri="{FF2B5EF4-FFF2-40B4-BE49-F238E27FC236}">
                <a16:creationId xmlns:a16="http://schemas.microsoft.com/office/drawing/2014/main" id="{EC1DD180-60D6-ADA4-61DF-C3A7CBED0EBD}"/>
              </a:ext>
            </a:extLst>
          </p:cNvPr>
          <p:cNvSpPr>
            <a:spLocks noGrp="1"/>
          </p:cNvSpPr>
          <p:nvPr>
            <p:ph idx="1"/>
          </p:nvPr>
        </p:nvSpPr>
        <p:spPr>
          <a:xfrm>
            <a:off x="457200" y="1371600"/>
            <a:ext cx="8253663" cy="4867999"/>
          </a:xfrm>
        </p:spPr>
        <p:txBody>
          <a:bodyPr>
            <a:spAutoFit/>
          </a:bodyPr>
          <a:lstStyle/>
          <a:p>
            <a:r>
              <a:rPr lang="en-US" sz="2800" dirty="0"/>
              <a:t>The only logical and honest conclusion</a:t>
            </a:r>
          </a:p>
          <a:p>
            <a:pPr lvl="1"/>
            <a:r>
              <a:rPr lang="en-US" sz="2800" dirty="0"/>
              <a:t>Forgiveness is in God’s power</a:t>
            </a:r>
          </a:p>
          <a:p>
            <a:pPr lvl="2"/>
            <a:r>
              <a:rPr lang="en-US" sz="2800" dirty="0"/>
              <a:t>Psalms 51:4 – “Against you, you only, have I sinned”</a:t>
            </a:r>
          </a:p>
          <a:p>
            <a:pPr lvl="2"/>
            <a:r>
              <a:rPr lang="en-US" sz="2800" dirty="0"/>
              <a:t>I John 3:4 – “sin is lawlessness”</a:t>
            </a:r>
          </a:p>
          <a:p>
            <a:pPr lvl="2"/>
            <a:r>
              <a:rPr lang="en-US" sz="2800" dirty="0"/>
              <a:t>Mark 11:25 – “may forgive you your trespasses”</a:t>
            </a:r>
          </a:p>
          <a:p>
            <a:pPr lvl="2"/>
            <a:r>
              <a:rPr lang="en-US" sz="2800" dirty="0"/>
              <a:t>Psalms 130:3-4 – “… with you there is forgiveness”</a:t>
            </a:r>
          </a:p>
          <a:p>
            <a:pPr lvl="1"/>
            <a:r>
              <a:rPr lang="en-US" sz="2800" dirty="0"/>
              <a:t>Because Jesus showed that he had this authority, He was/is God</a:t>
            </a:r>
          </a:p>
          <a:p>
            <a:pPr lvl="2"/>
            <a:r>
              <a:rPr lang="en-US" sz="2800" dirty="0"/>
              <a:t>John 10:28-39 – “I and the Father are one”</a:t>
            </a:r>
          </a:p>
        </p:txBody>
      </p:sp>
    </p:spTree>
    <p:extLst>
      <p:ext uri="{BB962C8B-B14F-4D97-AF65-F5344CB8AC3E}">
        <p14:creationId xmlns:p14="http://schemas.microsoft.com/office/powerpoint/2010/main" val="377817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973E-AC94-B9F9-3B11-6444D15F7249}"/>
              </a:ext>
            </a:extLst>
          </p:cNvPr>
          <p:cNvSpPr>
            <a:spLocks noGrp="1"/>
          </p:cNvSpPr>
          <p:nvPr>
            <p:ph type="title"/>
          </p:nvPr>
        </p:nvSpPr>
        <p:spPr>
          <a:xfrm>
            <a:off x="342721" y="231109"/>
            <a:ext cx="5934456" cy="923330"/>
          </a:xfrm>
          <a:solidFill>
            <a:schemeClr val="tx1"/>
          </a:solidFill>
        </p:spPr>
        <p:txBody>
          <a:bodyPr wrap="square">
            <a:spAutoFit/>
          </a:bodyPr>
          <a:lstStyle/>
          <a:p>
            <a:pPr algn="l"/>
            <a:r>
              <a:rPr lang="en-US" sz="4000" cap="none" dirty="0"/>
              <a:t>The Application To Us</a:t>
            </a:r>
          </a:p>
        </p:txBody>
      </p:sp>
      <p:sp>
        <p:nvSpPr>
          <p:cNvPr id="3" name="Content Placeholder 2">
            <a:extLst>
              <a:ext uri="{FF2B5EF4-FFF2-40B4-BE49-F238E27FC236}">
                <a16:creationId xmlns:a16="http://schemas.microsoft.com/office/drawing/2014/main" id="{EC1DD180-60D6-ADA4-61DF-C3A7CBED0EBD}"/>
              </a:ext>
            </a:extLst>
          </p:cNvPr>
          <p:cNvSpPr>
            <a:spLocks noGrp="1"/>
          </p:cNvSpPr>
          <p:nvPr>
            <p:ph idx="1"/>
          </p:nvPr>
        </p:nvSpPr>
        <p:spPr>
          <a:xfrm>
            <a:off x="457200" y="1371600"/>
            <a:ext cx="8253663" cy="5298886"/>
          </a:xfrm>
        </p:spPr>
        <p:txBody>
          <a:bodyPr>
            <a:spAutoFit/>
          </a:bodyPr>
          <a:lstStyle/>
          <a:p>
            <a:r>
              <a:rPr lang="en-US" sz="2800" dirty="0"/>
              <a:t>Forgiveness is not of man</a:t>
            </a:r>
          </a:p>
          <a:p>
            <a:pPr lvl="1"/>
            <a:r>
              <a:rPr lang="en-US" sz="2800" dirty="0"/>
              <a:t>It hasn’t been delegated to him</a:t>
            </a:r>
          </a:p>
          <a:p>
            <a:pPr lvl="2"/>
            <a:r>
              <a:rPr lang="en-US" sz="2800" dirty="0"/>
              <a:t>John 20:23 – “they are forgiven … it is withheld.”</a:t>
            </a:r>
          </a:p>
          <a:p>
            <a:pPr lvl="2"/>
            <a:r>
              <a:rPr lang="en-US" sz="2800" dirty="0"/>
              <a:t>Acts 2:38 – “the forgiveness of your sins”</a:t>
            </a:r>
          </a:p>
          <a:p>
            <a:pPr lvl="2"/>
            <a:r>
              <a:rPr lang="en-US" sz="2800" dirty="0"/>
              <a:t>Acts 3:19 – “that your sins may be blotted out”</a:t>
            </a:r>
          </a:p>
          <a:p>
            <a:pPr lvl="2"/>
            <a:r>
              <a:rPr lang="en-US" sz="2800" dirty="0"/>
              <a:t>Acts 10:43 – “… receives forgiveness of sins through his name”</a:t>
            </a:r>
          </a:p>
          <a:p>
            <a:pPr lvl="1"/>
            <a:r>
              <a:rPr lang="en-US" sz="2800" dirty="0"/>
              <a:t>We are to </a:t>
            </a:r>
            <a:r>
              <a:rPr lang="en-US" sz="2800" b="1" dirty="0"/>
              <a:t>teach</a:t>
            </a:r>
            <a:r>
              <a:rPr lang="en-US" sz="2800" dirty="0"/>
              <a:t> the message of forgiveness</a:t>
            </a:r>
          </a:p>
          <a:p>
            <a:pPr lvl="2"/>
            <a:r>
              <a:rPr lang="en-US" sz="2800" dirty="0"/>
              <a:t>Luke 24:46-48 – “… repentance and forgiveness of sins should be proclaimed in his name …”</a:t>
            </a:r>
          </a:p>
        </p:txBody>
      </p:sp>
    </p:spTree>
    <p:extLst>
      <p:ext uri="{BB962C8B-B14F-4D97-AF65-F5344CB8AC3E}">
        <p14:creationId xmlns:p14="http://schemas.microsoft.com/office/powerpoint/2010/main" val="134484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973E-AC94-B9F9-3B11-6444D15F7249}"/>
              </a:ext>
            </a:extLst>
          </p:cNvPr>
          <p:cNvSpPr>
            <a:spLocks noGrp="1"/>
          </p:cNvSpPr>
          <p:nvPr>
            <p:ph type="title"/>
          </p:nvPr>
        </p:nvSpPr>
        <p:spPr>
          <a:xfrm>
            <a:off x="342721" y="231109"/>
            <a:ext cx="5934456" cy="923330"/>
          </a:xfrm>
          <a:solidFill>
            <a:schemeClr val="tx1"/>
          </a:solidFill>
        </p:spPr>
        <p:txBody>
          <a:bodyPr wrap="square">
            <a:spAutoFit/>
          </a:bodyPr>
          <a:lstStyle/>
          <a:p>
            <a:pPr algn="l"/>
            <a:r>
              <a:rPr lang="en-US" sz="4000" cap="none" dirty="0"/>
              <a:t>The Application To Us</a:t>
            </a:r>
          </a:p>
        </p:txBody>
      </p:sp>
      <p:sp>
        <p:nvSpPr>
          <p:cNvPr id="3" name="Content Placeholder 2">
            <a:extLst>
              <a:ext uri="{FF2B5EF4-FFF2-40B4-BE49-F238E27FC236}">
                <a16:creationId xmlns:a16="http://schemas.microsoft.com/office/drawing/2014/main" id="{EC1DD180-60D6-ADA4-61DF-C3A7CBED0EBD}"/>
              </a:ext>
            </a:extLst>
          </p:cNvPr>
          <p:cNvSpPr>
            <a:spLocks noGrp="1"/>
          </p:cNvSpPr>
          <p:nvPr>
            <p:ph idx="1"/>
          </p:nvPr>
        </p:nvSpPr>
        <p:spPr>
          <a:xfrm>
            <a:off x="457200" y="1371600"/>
            <a:ext cx="8253663" cy="5693866"/>
          </a:xfrm>
        </p:spPr>
        <p:txBody>
          <a:bodyPr>
            <a:spAutoFit/>
          </a:bodyPr>
          <a:lstStyle/>
          <a:p>
            <a:pPr>
              <a:spcBef>
                <a:spcPts val="0"/>
              </a:spcBef>
            </a:pPr>
            <a:r>
              <a:rPr lang="en-US" sz="2800" dirty="0"/>
              <a:t>Forgiveness must be sought from God</a:t>
            </a:r>
          </a:p>
          <a:p>
            <a:pPr lvl="1">
              <a:spcBef>
                <a:spcPts val="0"/>
              </a:spcBef>
            </a:pPr>
            <a:r>
              <a:rPr lang="en-US" sz="2800" dirty="0"/>
              <a:t>Through Jesus Christ</a:t>
            </a:r>
          </a:p>
          <a:p>
            <a:pPr lvl="2">
              <a:spcBef>
                <a:spcPts val="0"/>
              </a:spcBef>
            </a:pPr>
            <a:r>
              <a:rPr lang="en-US" sz="2800" dirty="0"/>
              <a:t>Acts 13:36-39 – “… through this man forgiveness of sins is proclaimed …”</a:t>
            </a:r>
          </a:p>
          <a:p>
            <a:pPr lvl="2">
              <a:spcBef>
                <a:spcPts val="0"/>
              </a:spcBef>
            </a:pPr>
            <a:r>
              <a:rPr lang="en-US" sz="2800" dirty="0"/>
              <a:t>Ephesians 1:7 – “… forgiveness of our trespasses”</a:t>
            </a:r>
          </a:p>
          <a:p>
            <a:pPr lvl="1">
              <a:spcBef>
                <a:spcPts val="0"/>
              </a:spcBef>
            </a:pPr>
            <a:r>
              <a:rPr lang="en-US" sz="2800" dirty="0"/>
              <a:t>As Christians, we must appeal to God</a:t>
            </a:r>
          </a:p>
          <a:p>
            <a:pPr lvl="2">
              <a:spcBef>
                <a:spcPts val="0"/>
              </a:spcBef>
            </a:pPr>
            <a:r>
              <a:rPr lang="en-US" sz="2800" dirty="0"/>
              <a:t>I John 1:8-10 – “he is faithful and just to forgive us”</a:t>
            </a:r>
          </a:p>
          <a:p>
            <a:pPr lvl="2">
              <a:spcBef>
                <a:spcPts val="0"/>
              </a:spcBef>
            </a:pPr>
            <a:r>
              <a:rPr lang="en-US" sz="2800" dirty="0"/>
              <a:t>Acts 8:22-24 – “… may be forgiven you”</a:t>
            </a:r>
          </a:p>
          <a:p>
            <a:pPr lvl="2">
              <a:spcBef>
                <a:spcPts val="0"/>
              </a:spcBef>
            </a:pPr>
            <a:r>
              <a:rPr lang="en-US" sz="2800" dirty="0"/>
              <a:t>Hebrews 4:14-16 – “that we may receive mercy”</a:t>
            </a:r>
          </a:p>
          <a:p>
            <a:pPr lvl="1">
              <a:spcBef>
                <a:spcPts val="0"/>
              </a:spcBef>
            </a:pPr>
            <a:r>
              <a:rPr lang="en-US" sz="2800" dirty="0"/>
              <a:t>We must forgive to be forgiven</a:t>
            </a:r>
          </a:p>
          <a:p>
            <a:pPr lvl="2">
              <a:spcBef>
                <a:spcPts val="0"/>
              </a:spcBef>
            </a:pPr>
            <a:r>
              <a:rPr lang="en-US" sz="2800" dirty="0"/>
              <a:t>Matthew 6:14-15 – “… if you forgive others …”</a:t>
            </a:r>
          </a:p>
          <a:p>
            <a:pPr lvl="2">
              <a:spcBef>
                <a:spcPts val="0"/>
              </a:spcBef>
            </a:pPr>
            <a:r>
              <a:rPr lang="en-US" sz="2800" dirty="0"/>
              <a:t>Mark 11:25 – “… may forgive you your trespasses”</a:t>
            </a:r>
          </a:p>
          <a:p>
            <a:pPr lvl="2">
              <a:spcBef>
                <a:spcPts val="0"/>
              </a:spcBef>
            </a:pPr>
            <a:endParaRPr lang="en-US" sz="2800" dirty="0"/>
          </a:p>
        </p:txBody>
      </p:sp>
    </p:spTree>
    <p:extLst>
      <p:ext uri="{BB962C8B-B14F-4D97-AF65-F5344CB8AC3E}">
        <p14:creationId xmlns:p14="http://schemas.microsoft.com/office/powerpoint/2010/main" val="419054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91440" y="1371600"/>
            <a:ext cx="8932697" cy="5293757"/>
          </a:xfrm>
        </p:spPr>
        <p:txBody>
          <a:bodyPr wrap="square">
            <a:spAutoFit/>
          </a:bodyPr>
          <a:lstStyle/>
          <a:p>
            <a:pPr>
              <a:spcBef>
                <a:spcPts val="0"/>
              </a:spcBef>
              <a:buSzPct val="100000"/>
            </a:pPr>
            <a:r>
              <a:rPr lang="en-US" sz="2600" cap="none" dirty="0">
                <a:solidFill>
                  <a:schemeClr val="tx1"/>
                </a:solidFill>
                <a:cs typeface="Arial" panose="020B0604020202020204" pitchFamily="34" charset="0"/>
              </a:rPr>
              <a:t> </a:t>
            </a:r>
            <a:r>
              <a:rPr lang="en-US" sz="2600" dirty="0">
                <a:cs typeface="Arial" panose="020B0604020202020204" pitchFamily="34" charset="0"/>
              </a:rPr>
              <a:t>Hear the Word of God</a:t>
            </a:r>
          </a:p>
          <a:p>
            <a:pPr lvl="1">
              <a:spcBef>
                <a:spcPts val="0"/>
              </a:spcBef>
              <a:buSzPct val="100000"/>
            </a:pPr>
            <a:r>
              <a:rPr lang="en-US" sz="2600" dirty="0">
                <a:cs typeface="Arial" panose="020B0604020202020204" pitchFamily="34" charset="0"/>
              </a:rPr>
              <a:t>James 1:21 – “Wherefore putting away all filthiness and overflowing of wickedness, receive with meekness the implanted word, which is able to save your souls.”</a:t>
            </a:r>
          </a:p>
          <a:p>
            <a:pPr>
              <a:spcBef>
                <a:spcPts val="0"/>
              </a:spcBef>
              <a:buSzPct val="100000"/>
            </a:pPr>
            <a:r>
              <a:rPr lang="en-US" sz="2600" dirty="0">
                <a:cs typeface="Arial" panose="020B0604020202020204" pitchFamily="34" charset="0"/>
              </a:rPr>
              <a:t> Believe that Jesus is the Savior</a:t>
            </a:r>
          </a:p>
          <a:p>
            <a:pPr lvl="1">
              <a:spcBef>
                <a:spcPts val="0"/>
              </a:spcBef>
              <a:buSzPct val="100000"/>
            </a:pPr>
            <a:r>
              <a:rPr lang="en-US" sz="2600" dirty="0">
                <a:cs typeface="Arial" panose="020B0604020202020204" pitchFamily="34" charset="0"/>
              </a:rPr>
              <a:t>Hebrews 11:6 – “And without faith it is impossible to be well-pleasing (unto him); for he that cometh to God must believe that he is, and (that) he is a rewarder of them that seek after him.”</a:t>
            </a:r>
          </a:p>
          <a:p>
            <a:pPr>
              <a:spcBef>
                <a:spcPts val="0"/>
              </a:spcBef>
              <a:buSzPct val="100000"/>
            </a:pPr>
            <a:r>
              <a:rPr lang="en-US" sz="2600" dirty="0">
                <a:cs typeface="Arial" panose="020B0604020202020204" pitchFamily="34" charset="0"/>
              </a:rPr>
              <a:t>Repent of your sins</a:t>
            </a:r>
          </a:p>
          <a:p>
            <a:pPr lvl="1">
              <a:spcBef>
                <a:spcPts val="0"/>
              </a:spcBef>
              <a:buSzPct val="100000"/>
            </a:pPr>
            <a:r>
              <a:rPr lang="en-US" sz="2600" dirty="0">
                <a:cs typeface="Arial" panose="020B0604020202020204" pitchFamily="34" charset="0"/>
              </a:rPr>
              <a:t>Acts 3:19 – “Repent ye therefore, and turn again, that your sins may be blotted out”</a:t>
            </a:r>
          </a:p>
        </p:txBody>
      </p:sp>
      <p:sp>
        <p:nvSpPr>
          <p:cNvPr id="3" name="Title 1">
            <a:extLst>
              <a:ext uri="{FF2B5EF4-FFF2-40B4-BE49-F238E27FC236}">
                <a16:creationId xmlns:a16="http://schemas.microsoft.com/office/drawing/2014/main" id="{29B091A8-EC18-F99F-794E-DDA4AEA756BC}"/>
              </a:ext>
            </a:extLst>
          </p:cNvPr>
          <p:cNvSpPr>
            <a:spLocks noGrp="1"/>
          </p:cNvSpPr>
          <p:nvPr>
            <p:ph type="title"/>
          </p:nvPr>
        </p:nvSpPr>
        <p:spPr>
          <a:xfrm>
            <a:off x="342721" y="231109"/>
            <a:ext cx="5934456" cy="923330"/>
          </a:xfrm>
          <a:solidFill>
            <a:schemeClr val="tx1"/>
          </a:solidFill>
        </p:spPr>
        <p:txBody>
          <a:bodyPr wrap="square">
            <a:spAutoFit/>
          </a:bodyPr>
          <a:lstStyle/>
          <a:p>
            <a:pPr algn="l"/>
            <a:r>
              <a:rPr lang="en-US" sz="4000" cap="none" dirty="0"/>
              <a:t>The Way To Obey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715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71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89452" y="1371600"/>
            <a:ext cx="8957726" cy="5493812"/>
          </a:xfrm>
        </p:spPr>
        <p:txBody>
          <a:bodyPr wrap="square">
            <a:spAutoFit/>
          </a:bodyPr>
          <a:lstStyle/>
          <a:p>
            <a:pPr>
              <a:spcBef>
                <a:spcPts val="0"/>
              </a:spcBef>
              <a:buSzPct val="100000"/>
            </a:pPr>
            <a:r>
              <a:rPr lang="en-US" sz="2700" dirty="0">
                <a:cs typeface="Arial" panose="020B0604020202020204" pitchFamily="34" charset="0"/>
              </a:rPr>
              <a:t>Confess that Jesus is the Son of God</a:t>
            </a:r>
          </a:p>
          <a:p>
            <a:pPr lvl="1">
              <a:spcBef>
                <a:spcPts val="0"/>
              </a:spcBef>
              <a:buSzPct val="100000"/>
            </a:pPr>
            <a:r>
              <a:rPr lang="en-US" sz="2700" dirty="0">
                <a:cs typeface="Arial" panose="020B0604020202020204" pitchFamily="34" charset="0"/>
              </a:rPr>
              <a:t>Matthew 10:32 – “Every one therefore who shall confess me before men, him will I also confess before my Father who is in heaven.”</a:t>
            </a:r>
          </a:p>
          <a:p>
            <a:pPr>
              <a:spcBef>
                <a:spcPts val="0"/>
              </a:spcBef>
              <a:buSzPct val="100000"/>
            </a:pPr>
            <a:r>
              <a:rPr lang="en-US" sz="2700" dirty="0">
                <a:cs typeface="Arial" panose="020B0604020202020204" pitchFamily="34" charset="0"/>
              </a:rPr>
              <a:t>Be immersed in water</a:t>
            </a:r>
          </a:p>
          <a:p>
            <a:pPr lvl="1">
              <a:spcBef>
                <a:spcPts val="0"/>
              </a:spcBef>
              <a:buSzPct val="100000"/>
            </a:pPr>
            <a:r>
              <a:rPr lang="en-US" sz="2700" dirty="0">
                <a:cs typeface="Arial" panose="020B0604020202020204" pitchFamily="34" charset="0"/>
              </a:rPr>
              <a:t> Acts 2:38 – “And Peter (said) unto them, Repent ye, and be baptized every one of you in the name of Jesus Christ unto the remission of your sins; and ye shall receive the gift of the Holy Spirit.”</a:t>
            </a:r>
          </a:p>
          <a:p>
            <a:pPr>
              <a:spcBef>
                <a:spcPts val="0"/>
              </a:spcBef>
              <a:buSzPct val="100000"/>
            </a:pPr>
            <a:r>
              <a:rPr lang="en-US" sz="2700" dirty="0">
                <a:cs typeface="Arial" panose="020B0604020202020204" pitchFamily="34" charset="0"/>
              </a:rPr>
              <a:t> Remain faithful</a:t>
            </a:r>
          </a:p>
          <a:p>
            <a:pPr lvl="1">
              <a:spcBef>
                <a:spcPts val="0"/>
              </a:spcBef>
              <a:buSzPct val="100000"/>
            </a:pPr>
            <a:r>
              <a:rPr lang="en-US" sz="2700" dirty="0">
                <a:cs typeface="Arial" panose="020B0604020202020204" pitchFamily="34" charset="0"/>
              </a:rPr>
              <a:t>Hebrews 3:14 – “… if we hold fast the beginning of our confidence firm unto the end”</a:t>
            </a:r>
            <a:endParaRPr lang="en-US" sz="2700" cap="none" dirty="0">
              <a:solidFill>
                <a:schemeClr val="tx1"/>
              </a:solidFill>
              <a:cs typeface="Arial" panose="020B0604020202020204" pitchFamily="34" charset="0"/>
            </a:endParaRPr>
          </a:p>
        </p:txBody>
      </p:sp>
      <p:sp>
        <p:nvSpPr>
          <p:cNvPr id="3" name="Title 1">
            <a:extLst>
              <a:ext uri="{FF2B5EF4-FFF2-40B4-BE49-F238E27FC236}">
                <a16:creationId xmlns:a16="http://schemas.microsoft.com/office/drawing/2014/main" id="{84FE2952-6CDB-54BE-BBBA-263319B39E13}"/>
              </a:ext>
            </a:extLst>
          </p:cNvPr>
          <p:cNvSpPr>
            <a:spLocks noGrp="1"/>
          </p:cNvSpPr>
          <p:nvPr>
            <p:ph type="title"/>
          </p:nvPr>
        </p:nvSpPr>
        <p:spPr>
          <a:xfrm>
            <a:off x="342721" y="231109"/>
            <a:ext cx="5934456" cy="923330"/>
          </a:xfrm>
          <a:solidFill>
            <a:schemeClr val="tx1"/>
          </a:solidFill>
        </p:spPr>
        <p:txBody>
          <a:bodyPr wrap="square">
            <a:spAutoFit/>
          </a:bodyPr>
          <a:lstStyle/>
          <a:p>
            <a:pPr algn="l"/>
            <a:r>
              <a:rPr lang="en-US" sz="4000" cap="none" dirty="0"/>
              <a:t>The Way To Obey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715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71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uiExpand="1" build="p"/>
    </p:bldLst>
  </p:timing>
</p:sld>
</file>

<file path=ppt/theme/theme1.xml><?xml version="1.0" encoding="utf-8"?>
<a:theme xmlns:a="http://schemas.openxmlformats.org/drawingml/2006/main" name="Futuristic Background">
  <a:themeElements>
    <a:clrScheme name="Simple Light">
      <a:dk1>
        <a:srgbClr val="001633"/>
      </a:dk1>
      <a:lt1>
        <a:srgbClr val="FFFFFF"/>
      </a:lt1>
      <a:dk2>
        <a:srgbClr val="85D5E6"/>
      </a:dk2>
      <a:lt2>
        <a:srgbClr val="FFAB40"/>
      </a:lt2>
      <a:accent1>
        <a:srgbClr val="FFAB40"/>
      </a:accent1>
      <a:accent2>
        <a:srgbClr val="85D5E6"/>
      </a:accent2>
      <a:accent3>
        <a:srgbClr val="78909C"/>
      </a:accent3>
      <a:accent4>
        <a:srgbClr val="FFAB40"/>
      </a:accent4>
      <a:accent5>
        <a:srgbClr val="0097A7"/>
      </a:accent5>
      <a:accent6>
        <a:srgbClr val="00163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uturistic Background" id="{B4EB10F4-D8FC-494A-A101-3CCC25437407}" vid="{3C480D69-81EB-425F-B472-87537949D179}"/>
    </a:ext>
  </a:ext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uturistic Background">
  <a:themeElements>
    <a:clrScheme name="Simple Light">
      <a:dk1>
        <a:srgbClr val="001633"/>
      </a:dk1>
      <a:lt1>
        <a:srgbClr val="FFFFFF"/>
      </a:lt1>
      <a:dk2>
        <a:srgbClr val="85D5E6"/>
      </a:dk2>
      <a:lt2>
        <a:srgbClr val="FFAB40"/>
      </a:lt2>
      <a:accent1>
        <a:srgbClr val="FFAB40"/>
      </a:accent1>
      <a:accent2>
        <a:srgbClr val="85D5E6"/>
      </a:accent2>
      <a:accent3>
        <a:srgbClr val="78909C"/>
      </a:accent3>
      <a:accent4>
        <a:srgbClr val="FFAB40"/>
      </a:accent4>
      <a:accent5>
        <a:srgbClr val="0097A7"/>
      </a:accent5>
      <a:accent6>
        <a:srgbClr val="00163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uturistic Background" id="{B4EB10F4-D8FC-494A-A101-3CCC25437407}" vid="{3C480D69-81EB-425F-B472-87537949D179}"/>
    </a:ext>
  </a:extLst>
</a:theme>
</file>

<file path=ppt/theme/theme4.xml><?xml version="1.0" encoding="utf-8"?>
<a:theme xmlns:a="http://schemas.openxmlformats.org/drawingml/2006/main" name="1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Futuristic Background</Template>
  <TotalTime>157</TotalTime>
  <Words>4810</Words>
  <Application>Microsoft Office PowerPoint</Application>
  <PresentationFormat>On-screen Show (4:3)</PresentationFormat>
  <Paragraphs>149</Paragraphs>
  <Slides>8</Slides>
  <Notes>8</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8</vt:i4>
      </vt:variant>
    </vt:vector>
  </HeadingPairs>
  <TitlesOfParts>
    <vt:vector size="21" baseType="lpstr">
      <vt:lpstr>Aptos</vt:lpstr>
      <vt:lpstr>Arial</vt:lpstr>
      <vt:lpstr>Gill Sans MT</vt:lpstr>
      <vt:lpstr>Montserrat</vt:lpstr>
      <vt:lpstr>Montserrat ExtraBold</vt:lpstr>
      <vt:lpstr>Montserrat Medium</vt:lpstr>
      <vt:lpstr>Proxima Nova</vt:lpstr>
      <vt:lpstr>Proxima Nova Semibold</vt:lpstr>
      <vt:lpstr>Futuristic Background</vt:lpstr>
      <vt:lpstr>Slidesgo Final Pages</vt:lpstr>
      <vt:lpstr>1_Futuristic Background</vt:lpstr>
      <vt:lpstr>1_Slidesgo Final Pages</vt:lpstr>
      <vt:lpstr>Parcel</vt:lpstr>
      <vt:lpstr>Who Can Forgive Sins?</vt:lpstr>
      <vt:lpstr>The Context</vt:lpstr>
      <vt:lpstr>The Divine Answer To The Question</vt:lpstr>
      <vt:lpstr>The Divine Answer To The Question</vt:lpstr>
      <vt:lpstr>The Application To Us</vt:lpstr>
      <vt:lpstr>The Application To Us</vt:lpstr>
      <vt:lpstr>The Way To Obey God</vt:lpstr>
      <vt:lpstr>The Way To Obey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Richard Lidh</dc:creator>
  <cp:lastModifiedBy>Richard Lidh</cp:lastModifiedBy>
  <cp:revision>4</cp:revision>
  <cp:lastPrinted>2024-07-21T01:43:15Z</cp:lastPrinted>
  <dcterms:created xsi:type="dcterms:W3CDTF">2024-07-20T21:35:39Z</dcterms:created>
  <dcterms:modified xsi:type="dcterms:W3CDTF">2024-07-28T01:10:48Z</dcterms:modified>
</cp:coreProperties>
</file>